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77"/>
  </p:notesMasterIdLst>
  <p:sldIdLst>
    <p:sldId id="256" r:id="rId2"/>
    <p:sldId id="257" r:id="rId3"/>
    <p:sldId id="258" r:id="rId4"/>
    <p:sldId id="259" r:id="rId5"/>
    <p:sldId id="260" r:id="rId6"/>
    <p:sldId id="261" r:id="rId7"/>
    <p:sldId id="463" r:id="rId8"/>
    <p:sldId id="444" r:id="rId9"/>
    <p:sldId id="434" r:id="rId10"/>
    <p:sldId id="445" r:id="rId11"/>
    <p:sldId id="448" r:id="rId12"/>
    <p:sldId id="409" r:id="rId13"/>
    <p:sldId id="441" r:id="rId14"/>
    <p:sldId id="446" r:id="rId15"/>
    <p:sldId id="443" r:id="rId16"/>
    <p:sldId id="435" r:id="rId17"/>
    <p:sldId id="436" r:id="rId18"/>
    <p:sldId id="410" r:id="rId19"/>
    <p:sldId id="437" r:id="rId20"/>
    <p:sldId id="438" r:id="rId21"/>
    <p:sldId id="453" r:id="rId22"/>
    <p:sldId id="420" r:id="rId23"/>
    <p:sldId id="421" r:id="rId24"/>
    <p:sldId id="422" r:id="rId25"/>
    <p:sldId id="423" r:id="rId26"/>
    <p:sldId id="424" r:id="rId27"/>
    <p:sldId id="439" r:id="rId28"/>
    <p:sldId id="440" r:id="rId29"/>
    <p:sldId id="457" r:id="rId30"/>
    <p:sldId id="456" r:id="rId31"/>
    <p:sldId id="458" r:id="rId32"/>
    <p:sldId id="459" r:id="rId33"/>
    <p:sldId id="425" r:id="rId34"/>
    <p:sldId id="426" r:id="rId35"/>
    <p:sldId id="427" r:id="rId36"/>
    <p:sldId id="429" r:id="rId37"/>
    <p:sldId id="430" r:id="rId38"/>
    <p:sldId id="431" r:id="rId39"/>
    <p:sldId id="432" r:id="rId40"/>
    <p:sldId id="414" r:id="rId41"/>
    <p:sldId id="416" r:id="rId42"/>
    <p:sldId id="450" r:id="rId43"/>
    <p:sldId id="451" r:id="rId44"/>
    <p:sldId id="442" r:id="rId45"/>
    <p:sldId id="417" r:id="rId46"/>
    <p:sldId id="418" r:id="rId47"/>
    <p:sldId id="407" r:id="rId48"/>
    <p:sldId id="408" r:id="rId49"/>
    <p:sldId id="264" r:id="rId50"/>
    <p:sldId id="263" r:id="rId51"/>
    <p:sldId id="265" r:id="rId52"/>
    <p:sldId id="455" r:id="rId53"/>
    <p:sldId id="268" r:id="rId54"/>
    <p:sldId id="267" r:id="rId55"/>
    <p:sldId id="269" r:id="rId56"/>
    <p:sldId id="270" r:id="rId57"/>
    <p:sldId id="460" r:id="rId58"/>
    <p:sldId id="461" r:id="rId59"/>
    <p:sldId id="462" r:id="rId60"/>
    <p:sldId id="274" r:id="rId61"/>
    <p:sldId id="276" r:id="rId62"/>
    <p:sldId id="275" r:id="rId63"/>
    <p:sldId id="277" r:id="rId64"/>
    <p:sldId id="278" r:id="rId65"/>
    <p:sldId id="281" r:id="rId66"/>
    <p:sldId id="282" r:id="rId67"/>
    <p:sldId id="285" r:id="rId68"/>
    <p:sldId id="279" r:id="rId69"/>
    <p:sldId id="449" r:id="rId70"/>
    <p:sldId id="283" r:id="rId71"/>
    <p:sldId id="284" r:id="rId72"/>
    <p:sldId id="344" r:id="rId73"/>
    <p:sldId id="345" r:id="rId74"/>
    <p:sldId id="303" r:id="rId75"/>
    <p:sldId id="280" r:id="rId7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2DA"/>
    <a:srgbClr val="39B4E1"/>
    <a:srgbClr val="F96A1B"/>
    <a:srgbClr val="FF66FF"/>
    <a:srgbClr val="0000FF"/>
    <a:srgbClr val="652603"/>
    <a:srgbClr val="FF9933"/>
    <a:srgbClr val="FF9999"/>
    <a:srgbClr val="9999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p:cViewPr varScale="1">
        <p:scale>
          <a:sx n="85" d="100"/>
          <a:sy n="85" d="100"/>
        </p:scale>
        <p:origin x="1176"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jpeg"/></Relationships>
</file>

<file path=ppt/diagrams/_rels/data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 Id="rId4" Type="http://schemas.openxmlformats.org/officeDocument/2006/relationships/image" Target="../media/image122.jpeg"/></Relationships>
</file>

<file path=ppt/diagrams/_rels/data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diagrams/_rels/data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131.png"/><Relationship Id="rId4" Type="http://schemas.openxmlformats.org/officeDocument/2006/relationships/hyperlink" Target="https://2hyperlife.com/liuheyuan/" TargetMode="External"/></Relationships>
</file>

<file path=ppt/diagrams/_rels/data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37.jpg"/><Relationship Id="rId1" Type="http://schemas.openxmlformats.org/officeDocument/2006/relationships/image" Target="../media/image136.jpg"/></Relationships>
</file>

<file path=ppt/diagrams/_rels/data1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6.jpg"/><Relationship Id="rId1" Type="http://schemas.openxmlformats.org/officeDocument/2006/relationships/image" Target="../media/image138.JPG"/></Relationships>
</file>

<file path=ppt/diagrams/_rels/data1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image" Target="../media/image141.jpeg"/></Relationships>
</file>

<file path=ppt/diagrams/_rels/data2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diagrams/_rels/data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jpeg"/></Relationships>
</file>

<file path=ppt/diagrams/_rels/data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image" Target="../media/image105.png"/><Relationship Id="rId4" Type="http://schemas.openxmlformats.org/officeDocument/2006/relationships/image" Target="../media/image108.png"/></Relationships>
</file>

<file path=ppt/diagrams/_rels/data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image" Target="../media/image109.png"/></Relationships>
</file>

<file path=ppt/diagrams/_rels/data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 Id="rId4" Type="http://schemas.openxmlformats.org/officeDocument/2006/relationships/image" Target="../media/image122.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131.png"/><Relationship Id="rId4" Type="http://schemas.openxmlformats.org/officeDocument/2006/relationships/hyperlink" Target="https://2hyperlife.com/liuheyuan/" TargetMode="External"/></Relationships>
</file>

<file path=ppt/diagrams/_rels/drawing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37.jpg"/><Relationship Id="rId1" Type="http://schemas.openxmlformats.org/officeDocument/2006/relationships/image" Target="../media/image136.jpg"/></Relationships>
</file>

<file path=ppt/diagrams/_rels/drawing1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6.jpg"/><Relationship Id="rId1" Type="http://schemas.openxmlformats.org/officeDocument/2006/relationships/image" Target="../media/image138.JPG"/></Relationships>
</file>

<file path=ppt/diagrams/_rels/drawing1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image" Target="../media/image141.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image" Target="../media/image105.png"/><Relationship Id="rId4" Type="http://schemas.openxmlformats.org/officeDocument/2006/relationships/image" Target="../media/image10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image" Target="../media/image10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BC03B-446E-439F-99D1-32AE3D3B0AF6}" type="doc">
      <dgm:prSet loTypeId="urn:microsoft.com/office/officeart/2005/8/layout/chevron1" loCatId="process" qsTypeId="urn:microsoft.com/office/officeart/2005/8/quickstyle/3d9" qsCatId="3D" csTypeId="urn:microsoft.com/office/officeart/2005/8/colors/colorful1" csCatId="colorful" phldr="1"/>
      <dgm:spPr/>
      <dgm:t>
        <a:bodyPr/>
        <a:lstStyle/>
        <a:p>
          <a:endParaRPr lang="zh-TW" altLang="en-US"/>
        </a:p>
      </dgm:t>
    </dgm:pt>
    <dgm:pt modelId="{FD0A572B-E1C3-46D4-BE66-6650AC4A7FD3}">
      <dgm:prSet phldrT="[文字]"/>
      <dgm:spPr/>
      <dgm:t>
        <a:bodyPr/>
        <a:lstStyle/>
        <a:p>
          <a:r>
            <a:rPr lang="en-US" altLang="zh-TW" b="1" cap="none" spc="0">
              <a:ln w="11430"/>
              <a:effectLst>
                <a:outerShdw blurRad="50800" dist="39000" dir="5460000" algn="tl">
                  <a:srgbClr val="000000">
                    <a:alpha val="38000"/>
                  </a:srgbClr>
                </a:outerShdw>
              </a:effectLst>
            </a:rPr>
            <a:t>1921</a:t>
          </a:r>
          <a:endParaRPr lang="zh-TW" altLang="en-US" dirty="0"/>
        </a:p>
      </dgm:t>
    </dgm:pt>
    <dgm:pt modelId="{B1BD98E2-77EF-4E80-968B-52848ED85F0A}" type="parTrans" cxnId="{566D0434-DE94-4623-AC1E-27ACA35C72AA}">
      <dgm:prSet/>
      <dgm:spPr/>
      <dgm:t>
        <a:bodyPr/>
        <a:lstStyle/>
        <a:p>
          <a:endParaRPr lang="zh-TW" altLang="en-US"/>
        </a:p>
      </dgm:t>
    </dgm:pt>
    <dgm:pt modelId="{5CB14E09-EA1B-4927-BD9A-183EE3AC545F}" type="sibTrans" cxnId="{566D0434-DE94-4623-AC1E-27ACA35C72AA}">
      <dgm:prSet/>
      <dgm:spPr/>
      <dgm:t>
        <a:bodyPr/>
        <a:lstStyle/>
        <a:p>
          <a:endParaRPr lang="zh-TW" altLang="en-US"/>
        </a:p>
      </dgm:t>
    </dgm:pt>
    <dgm:pt modelId="{415A544F-1366-4D07-9F48-58B36203E0F3}">
      <dgm:prSet phldrT="[文字]"/>
      <dgm:spPr/>
      <dgm:t>
        <a:bodyPr/>
        <a:lstStyle/>
        <a:p>
          <a:r>
            <a:rPr lang="en-US" altLang="zh-TW" b="1" cap="none" spc="0">
              <a:ln w="11430"/>
              <a:effectLst>
                <a:outerShdw blurRad="50800" dist="39000" dir="5460000" algn="tl">
                  <a:srgbClr val="000000">
                    <a:alpha val="38000"/>
                  </a:srgbClr>
                </a:outerShdw>
              </a:effectLst>
            </a:rPr>
            <a:t>1922</a:t>
          </a:r>
          <a:endParaRPr lang="zh-TW" altLang="en-US" b="1" cap="none" spc="0" dirty="0">
            <a:ln w="11430"/>
            <a:effectLst>
              <a:outerShdw blurRad="50800" dist="39000" dir="5460000" algn="tl">
                <a:srgbClr val="000000">
                  <a:alpha val="38000"/>
                </a:srgbClr>
              </a:outerShdw>
            </a:effectLst>
          </a:endParaRPr>
        </a:p>
      </dgm:t>
    </dgm:pt>
    <dgm:pt modelId="{46ABC792-593B-400A-8902-2A5FE9003DBC}" type="parTrans" cxnId="{82E4FD6F-0B47-4E2F-B963-1BF4E73C144A}">
      <dgm:prSet/>
      <dgm:spPr/>
      <dgm:t>
        <a:bodyPr/>
        <a:lstStyle/>
        <a:p>
          <a:endParaRPr lang="zh-TW" altLang="en-US"/>
        </a:p>
      </dgm:t>
    </dgm:pt>
    <dgm:pt modelId="{B53DDBC9-5B37-48D2-94F9-616CC2B918D3}" type="sibTrans" cxnId="{82E4FD6F-0B47-4E2F-B963-1BF4E73C144A}">
      <dgm:prSet/>
      <dgm:spPr/>
      <dgm:t>
        <a:bodyPr/>
        <a:lstStyle/>
        <a:p>
          <a:endParaRPr lang="zh-TW" altLang="en-US"/>
        </a:p>
      </dgm:t>
    </dgm:pt>
    <dgm:pt modelId="{B6805258-3E9C-4BAB-839A-1B52223DA969}">
      <dgm:prSet phldrT="[文字]"/>
      <dgm:spPr/>
      <dgm:t>
        <a:bodyPr/>
        <a:lstStyle/>
        <a:p>
          <a:r>
            <a:rPr lang="en-US" altLang="zh-TW" b="1" cap="none" spc="0">
              <a:ln w="11430"/>
              <a:effectLst>
                <a:outerShdw blurRad="50800" dist="39000" dir="5460000" algn="tl">
                  <a:srgbClr val="000000">
                    <a:alpha val="38000"/>
                  </a:srgbClr>
                </a:outerShdw>
              </a:effectLst>
            </a:rPr>
            <a:t>1942</a:t>
          </a:r>
          <a:endParaRPr lang="zh-TW" altLang="en-US" b="1" cap="none" spc="0" dirty="0">
            <a:ln w="11430"/>
            <a:effectLst>
              <a:outerShdw blurRad="50800" dist="39000" dir="5460000" algn="tl">
                <a:srgbClr val="000000">
                  <a:alpha val="38000"/>
                </a:srgbClr>
              </a:outerShdw>
            </a:effectLst>
          </a:endParaRPr>
        </a:p>
      </dgm:t>
    </dgm:pt>
    <dgm:pt modelId="{99658F07-491D-410B-BF82-2B66D1CFEA8B}" type="parTrans" cxnId="{AC269136-8BBE-4B5B-8740-9BECB4A8DC77}">
      <dgm:prSet/>
      <dgm:spPr/>
      <dgm:t>
        <a:bodyPr/>
        <a:lstStyle/>
        <a:p>
          <a:endParaRPr lang="zh-TW" altLang="en-US"/>
        </a:p>
      </dgm:t>
    </dgm:pt>
    <dgm:pt modelId="{A1A6983F-D232-4CEA-9992-C33FA17A17A4}" type="sibTrans" cxnId="{AC269136-8BBE-4B5B-8740-9BECB4A8DC77}">
      <dgm:prSet/>
      <dgm:spPr/>
      <dgm:t>
        <a:bodyPr/>
        <a:lstStyle/>
        <a:p>
          <a:endParaRPr lang="zh-TW" altLang="en-US"/>
        </a:p>
      </dgm:t>
    </dgm:pt>
    <dgm:pt modelId="{A38DABED-1C78-456C-AF4B-B852F933B6BE}">
      <dgm:prSet phldrT="[文字]"/>
      <dgm:spPr/>
      <dgm:t>
        <a:bodyPr/>
        <a:lstStyle/>
        <a:p>
          <a:r>
            <a:rPr lang="en-US" altLang="zh-TW" b="1" cap="none" spc="0">
              <a:ln w="11430"/>
              <a:effectLst>
                <a:outerShdw blurRad="50800" dist="39000" dir="5460000" algn="tl">
                  <a:srgbClr val="000000">
                    <a:alpha val="38000"/>
                  </a:srgbClr>
                </a:outerShdw>
              </a:effectLst>
            </a:rPr>
            <a:t>1945</a:t>
          </a:r>
          <a:endParaRPr lang="zh-TW" altLang="en-US" b="1" cap="none" spc="0" dirty="0">
            <a:ln w="11430"/>
            <a:effectLst>
              <a:outerShdw blurRad="50800" dist="39000" dir="5460000" algn="tl">
                <a:srgbClr val="000000">
                  <a:alpha val="38000"/>
                </a:srgbClr>
              </a:outerShdw>
            </a:effectLst>
          </a:endParaRPr>
        </a:p>
      </dgm:t>
    </dgm:pt>
    <dgm:pt modelId="{F4DF2822-EF11-4616-BC48-79800C88347C}" type="parTrans" cxnId="{0CB39EA0-848C-40FD-946F-771F86E53ABA}">
      <dgm:prSet/>
      <dgm:spPr/>
      <dgm:t>
        <a:bodyPr/>
        <a:lstStyle/>
        <a:p>
          <a:endParaRPr lang="zh-TW" altLang="en-US"/>
        </a:p>
      </dgm:t>
    </dgm:pt>
    <dgm:pt modelId="{0F824960-AD04-4D2B-91CC-CED02573E3FF}" type="sibTrans" cxnId="{0CB39EA0-848C-40FD-946F-771F86E53ABA}">
      <dgm:prSet/>
      <dgm:spPr/>
      <dgm:t>
        <a:bodyPr/>
        <a:lstStyle/>
        <a:p>
          <a:endParaRPr lang="zh-TW" altLang="en-US"/>
        </a:p>
      </dgm:t>
    </dgm:pt>
    <dgm:pt modelId="{227CAF2C-CC45-45C0-83DB-083D1E766F90}">
      <dgm:prSet phldrT="[文字]"/>
      <dgm:spPr/>
      <dgm:t>
        <a:bodyPr/>
        <a:lstStyle/>
        <a:p>
          <a:r>
            <a:rPr lang="en-US" altLang="zh-TW" b="1" cap="none" spc="0">
              <a:ln w="11430"/>
              <a:effectLst>
                <a:outerShdw blurRad="50800" dist="39000" dir="5460000" algn="tl">
                  <a:srgbClr val="000000">
                    <a:alpha val="38000"/>
                  </a:srgbClr>
                </a:outerShdw>
              </a:effectLst>
            </a:rPr>
            <a:t>1970</a:t>
          </a:r>
          <a:endParaRPr lang="zh-TW" altLang="en-US" b="1" cap="none" spc="0" dirty="0">
            <a:ln w="11430"/>
            <a:effectLst>
              <a:outerShdw blurRad="50800" dist="39000" dir="5460000" algn="tl">
                <a:srgbClr val="000000">
                  <a:alpha val="38000"/>
                </a:srgbClr>
              </a:outerShdw>
            </a:effectLst>
          </a:endParaRPr>
        </a:p>
      </dgm:t>
    </dgm:pt>
    <dgm:pt modelId="{E8275F57-6DCF-4A75-A907-2C9E411D616E}" type="parTrans" cxnId="{1DD7E012-E214-40B9-A256-8C9FFDA81522}">
      <dgm:prSet/>
      <dgm:spPr/>
      <dgm:t>
        <a:bodyPr/>
        <a:lstStyle/>
        <a:p>
          <a:endParaRPr lang="zh-TW" altLang="en-US"/>
        </a:p>
      </dgm:t>
    </dgm:pt>
    <dgm:pt modelId="{FA843662-4124-4594-A271-51887EF57B02}" type="sibTrans" cxnId="{1DD7E012-E214-40B9-A256-8C9FFDA81522}">
      <dgm:prSet/>
      <dgm:spPr/>
      <dgm:t>
        <a:bodyPr/>
        <a:lstStyle/>
        <a:p>
          <a:endParaRPr lang="zh-TW" altLang="en-US"/>
        </a:p>
      </dgm:t>
    </dgm:pt>
    <dgm:pt modelId="{18A751C8-2371-4F0E-9E41-6BC7596C2553}">
      <dgm:prSet phldrT="[文字]"/>
      <dgm:spPr/>
      <dgm:t>
        <a:bodyPr/>
        <a:lstStyle/>
        <a:p>
          <a:r>
            <a:rPr lang="en-US" altLang="zh-TW" b="1" cap="none" spc="0" dirty="0">
              <a:ln w="11430"/>
              <a:effectLst>
                <a:outerShdw blurRad="50800" dist="39000" dir="5460000" algn="tl">
                  <a:srgbClr val="000000">
                    <a:alpha val="38000"/>
                  </a:srgbClr>
                </a:outerShdw>
              </a:effectLst>
            </a:rPr>
            <a:t>2025</a:t>
          </a:r>
          <a:endParaRPr lang="zh-TW" altLang="en-US" b="1" cap="none" spc="0" dirty="0">
            <a:ln w="11430"/>
            <a:effectLst>
              <a:outerShdw blurRad="50800" dist="39000" dir="5460000" algn="tl">
                <a:srgbClr val="000000">
                  <a:alpha val="38000"/>
                </a:srgbClr>
              </a:outerShdw>
            </a:effectLst>
          </a:endParaRPr>
        </a:p>
      </dgm:t>
    </dgm:pt>
    <dgm:pt modelId="{59AFE405-2EE4-4276-A229-FAD5B20CC34D}" type="parTrans" cxnId="{F9BAA78A-19F5-4DF1-A6D4-DE63B71CB096}">
      <dgm:prSet/>
      <dgm:spPr/>
      <dgm:t>
        <a:bodyPr/>
        <a:lstStyle/>
        <a:p>
          <a:endParaRPr lang="zh-TW" altLang="en-US"/>
        </a:p>
      </dgm:t>
    </dgm:pt>
    <dgm:pt modelId="{1A24845A-2958-4533-A018-E80099DA03AD}" type="sibTrans" cxnId="{F9BAA78A-19F5-4DF1-A6D4-DE63B71CB096}">
      <dgm:prSet/>
      <dgm:spPr/>
      <dgm:t>
        <a:bodyPr/>
        <a:lstStyle/>
        <a:p>
          <a:endParaRPr lang="zh-TW" altLang="en-US"/>
        </a:p>
      </dgm:t>
    </dgm:pt>
    <dgm:pt modelId="{F86B84B9-3FC3-446F-803B-2A8F6C37D4B5}" type="pres">
      <dgm:prSet presAssocID="{D78BC03B-446E-439F-99D1-32AE3D3B0AF6}" presName="Name0" presStyleCnt="0">
        <dgm:presLayoutVars>
          <dgm:dir/>
          <dgm:animLvl val="lvl"/>
          <dgm:resizeHandles val="exact"/>
        </dgm:presLayoutVars>
      </dgm:prSet>
      <dgm:spPr/>
    </dgm:pt>
    <dgm:pt modelId="{360637E5-4F98-4F35-9F5F-A471F856D65B}" type="pres">
      <dgm:prSet presAssocID="{FD0A572B-E1C3-46D4-BE66-6650AC4A7FD3}" presName="parTxOnly" presStyleLbl="node1" presStyleIdx="0" presStyleCnt="6" custLinFactY="-79391" custLinFactNeighborX="-2688" custLinFactNeighborY="-100000">
        <dgm:presLayoutVars>
          <dgm:chMax val="0"/>
          <dgm:chPref val="0"/>
          <dgm:bulletEnabled val="1"/>
        </dgm:presLayoutVars>
      </dgm:prSet>
      <dgm:spPr/>
    </dgm:pt>
    <dgm:pt modelId="{43E53B74-F97F-4711-97CC-D7CCC5FCCFBB}" type="pres">
      <dgm:prSet presAssocID="{5CB14E09-EA1B-4927-BD9A-183EE3AC545F}" presName="parTxOnlySpace" presStyleCnt="0"/>
      <dgm:spPr/>
    </dgm:pt>
    <dgm:pt modelId="{56D4B96E-0201-467D-AC48-A1548F5C9F02}" type="pres">
      <dgm:prSet presAssocID="{415A544F-1366-4D07-9F48-58B36203E0F3}" presName="parTxOnly" presStyleLbl="node1" presStyleIdx="1" presStyleCnt="6" custLinFactY="-79391" custLinFactNeighborX="-31003" custLinFactNeighborY="-100000">
        <dgm:presLayoutVars>
          <dgm:chMax val="0"/>
          <dgm:chPref val="0"/>
          <dgm:bulletEnabled val="1"/>
        </dgm:presLayoutVars>
      </dgm:prSet>
      <dgm:spPr/>
    </dgm:pt>
    <dgm:pt modelId="{A6748D1B-1354-4ADD-B837-6756485BE30B}" type="pres">
      <dgm:prSet presAssocID="{B53DDBC9-5B37-48D2-94F9-616CC2B918D3}" presName="parTxOnlySpace" presStyleCnt="0"/>
      <dgm:spPr/>
    </dgm:pt>
    <dgm:pt modelId="{57B16C5B-A3B1-4070-95DE-75A8AAA25E65}" type="pres">
      <dgm:prSet presAssocID="{B6805258-3E9C-4BAB-839A-1B52223DA969}" presName="parTxOnly" presStyleLbl="node1" presStyleIdx="2" presStyleCnt="6" custLinFactY="-79391" custLinFactNeighborX="-59319" custLinFactNeighborY="-100000">
        <dgm:presLayoutVars>
          <dgm:chMax val="0"/>
          <dgm:chPref val="0"/>
          <dgm:bulletEnabled val="1"/>
        </dgm:presLayoutVars>
      </dgm:prSet>
      <dgm:spPr/>
    </dgm:pt>
    <dgm:pt modelId="{58F95332-1149-4E2C-8BE5-C8381E2E19D1}" type="pres">
      <dgm:prSet presAssocID="{A1A6983F-D232-4CEA-9992-C33FA17A17A4}" presName="parTxOnlySpace" presStyleCnt="0"/>
      <dgm:spPr/>
    </dgm:pt>
    <dgm:pt modelId="{2F4D7657-600E-48A5-B482-953C5618E26F}" type="pres">
      <dgm:prSet presAssocID="{A38DABED-1C78-456C-AF4B-B852F933B6BE}" presName="parTxOnly" presStyleLbl="node1" presStyleIdx="3" presStyleCnt="6" custLinFactY="-79391" custLinFactNeighborX="-87634" custLinFactNeighborY="-100000">
        <dgm:presLayoutVars>
          <dgm:chMax val="0"/>
          <dgm:chPref val="0"/>
          <dgm:bulletEnabled val="1"/>
        </dgm:presLayoutVars>
      </dgm:prSet>
      <dgm:spPr/>
    </dgm:pt>
    <dgm:pt modelId="{5363FE34-7FFF-4E2A-B2DE-19C9088CBBA8}" type="pres">
      <dgm:prSet presAssocID="{0F824960-AD04-4D2B-91CC-CED02573E3FF}" presName="parTxOnlySpace" presStyleCnt="0"/>
      <dgm:spPr/>
    </dgm:pt>
    <dgm:pt modelId="{44EDC634-71BC-43E2-8EBA-280338BDF9FD}" type="pres">
      <dgm:prSet presAssocID="{227CAF2C-CC45-45C0-83DB-083D1E766F90}" presName="parTxOnly" presStyleLbl="node1" presStyleIdx="4" presStyleCnt="6" custLinFactX="-1595" custLinFactY="-79391" custLinFactNeighborX="-100000" custLinFactNeighborY="-100000">
        <dgm:presLayoutVars>
          <dgm:chMax val="0"/>
          <dgm:chPref val="0"/>
          <dgm:bulletEnabled val="1"/>
        </dgm:presLayoutVars>
      </dgm:prSet>
      <dgm:spPr/>
    </dgm:pt>
    <dgm:pt modelId="{4392ABC6-14EB-4C14-95D2-43DB6803BDAC}" type="pres">
      <dgm:prSet presAssocID="{FA843662-4124-4594-A271-51887EF57B02}" presName="parTxOnlySpace" presStyleCnt="0"/>
      <dgm:spPr/>
    </dgm:pt>
    <dgm:pt modelId="{01916BAD-9619-411F-9239-A0CE90AD197C}" type="pres">
      <dgm:prSet presAssocID="{18A751C8-2371-4F0E-9E41-6BC7596C2553}" presName="parTxOnly" presStyleLbl="node1" presStyleIdx="5" presStyleCnt="6" custLinFactY="-79391" custLinFactNeighborX="-98387" custLinFactNeighborY="-100000">
        <dgm:presLayoutVars>
          <dgm:chMax val="0"/>
          <dgm:chPref val="0"/>
          <dgm:bulletEnabled val="1"/>
        </dgm:presLayoutVars>
      </dgm:prSet>
      <dgm:spPr/>
    </dgm:pt>
  </dgm:ptLst>
  <dgm:cxnLst>
    <dgm:cxn modelId="{C0951410-3BBB-4CEF-B185-FDE49A2A9792}" type="presOf" srcId="{D78BC03B-446E-439F-99D1-32AE3D3B0AF6}" destId="{F86B84B9-3FC3-446F-803B-2A8F6C37D4B5}" srcOrd="0" destOrd="0" presId="urn:microsoft.com/office/officeart/2005/8/layout/chevron1"/>
    <dgm:cxn modelId="{1DD7E012-E214-40B9-A256-8C9FFDA81522}" srcId="{D78BC03B-446E-439F-99D1-32AE3D3B0AF6}" destId="{227CAF2C-CC45-45C0-83DB-083D1E766F90}" srcOrd="4" destOrd="0" parTransId="{E8275F57-6DCF-4A75-A907-2C9E411D616E}" sibTransId="{FA843662-4124-4594-A271-51887EF57B02}"/>
    <dgm:cxn modelId="{00D6912E-69E7-4827-B812-E1A819782C0E}" type="presOf" srcId="{FD0A572B-E1C3-46D4-BE66-6650AC4A7FD3}" destId="{360637E5-4F98-4F35-9F5F-A471F856D65B}" srcOrd="0" destOrd="0" presId="urn:microsoft.com/office/officeart/2005/8/layout/chevron1"/>
    <dgm:cxn modelId="{566D0434-DE94-4623-AC1E-27ACA35C72AA}" srcId="{D78BC03B-446E-439F-99D1-32AE3D3B0AF6}" destId="{FD0A572B-E1C3-46D4-BE66-6650AC4A7FD3}" srcOrd="0" destOrd="0" parTransId="{B1BD98E2-77EF-4E80-968B-52848ED85F0A}" sibTransId="{5CB14E09-EA1B-4927-BD9A-183EE3AC545F}"/>
    <dgm:cxn modelId="{AC269136-8BBE-4B5B-8740-9BECB4A8DC77}" srcId="{D78BC03B-446E-439F-99D1-32AE3D3B0AF6}" destId="{B6805258-3E9C-4BAB-839A-1B52223DA969}" srcOrd="2" destOrd="0" parTransId="{99658F07-491D-410B-BF82-2B66D1CFEA8B}" sibTransId="{A1A6983F-D232-4CEA-9992-C33FA17A17A4}"/>
    <dgm:cxn modelId="{863BA46B-5FC4-43DF-A1E6-10BB708694A2}" type="presOf" srcId="{18A751C8-2371-4F0E-9E41-6BC7596C2553}" destId="{01916BAD-9619-411F-9239-A0CE90AD197C}" srcOrd="0" destOrd="0" presId="urn:microsoft.com/office/officeart/2005/8/layout/chevron1"/>
    <dgm:cxn modelId="{82E4FD6F-0B47-4E2F-B963-1BF4E73C144A}" srcId="{D78BC03B-446E-439F-99D1-32AE3D3B0AF6}" destId="{415A544F-1366-4D07-9F48-58B36203E0F3}" srcOrd="1" destOrd="0" parTransId="{46ABC792-593B-400A-8902-2A5FE9003DBC}" sibTransId="{B53DDBC9-5B37-48D2-94F9-616CC2B918D3}"/>
    <dgm:cxn modelId="{0D32468A-A9AB-4250-85D8-8C23AA07ABDB}" type="presOf" srcId="{A38DABED-1C78-456C-AF4B-B852F933B6BE}" destId="{2F4D7657-600E-48A5-B482-953C5618E26F}" srcOrd="0" destOrd="0" presId="urn:microsoft.com/office/officeart/2005/8/layout/chevron1"/>
    <dgm:cxn modelId="{F9BAA78A-19F5-4DF1-A6D4-DE63B71CB096}" srcId="{D78BC03B-446E-439F-99D1-32AE3D3B0AF6}" destId="{18A751C8-2371-4F0E-9E41-6BC7596C2553}" srcOrd="5" destOrd="0" parTransId="{59AFE405-2EE4-4276-A229-FAD5B20CC34D}" sibTransId="{1A24845A-2958-4533-A018-E80099DA03AD}"/>
    <dgm:cxn modelId="{0CB39EA0-848C-40FD-946F-771F86E53ABA}" srcId="{D78BC03B-446E-439F-99D1-32AE3D3B0AF6}" destId="{A38DABED-1C78-456C-AF4B-B852F933B6BE}" srcOrd="3" destOrd="0" parTransId="{F4DF2822-EF11-4616-BC48-79800C88347C}" sibTransId="{0F824960-AD04-4D2B-91CC-CED02573E3FF}"/>
    <dgm:cxn modelId="{FB54AFB7-DD64-4419-86C8-4EE24D452740}" type="presOf" srcId="{227CAF2C-CC45-45C0-83DB-083D1E766F90}" destId="{44EDC634-71BC-43E2-8EBA-280338BDF9FD}" srcOrd="0" destOrd="0" presId="urn:microsoft.com/office/officeart/2005/8/layout/chevron1"/>
    <dgm:cxn modelId="{19EA0FD6-98C9-48FA-AF08-D7FB98C9880E}" type="presOf" srcId="{415A544F-1366-4D07-9F48-58B36203E0F3}" destId="{56D4B96E-0201-467D-AC48-A1548F5C9F02}" srcOrd="0" destOrd="0" presId="urn:microsoft.com/office/officeart/2005/8/layout/chevron1"/>
    <dgm:cxn modelId="{2E3CA2DA-E740-483F-A00D-AF8481866D12}" type="presOf" srcId="{B6805258-3E9C-4BAB-839A-1B52223DA969}" destId="{57B16C5B-A3B1-4070-95DE-75A8AAA25E65}" srcOrd="0" destOrd="0" presId="urn:microsoft.com/office/officeart/2005/8/layout/chevron1"/>
    <dgm:cxn modelId="{F570417A-E0C1-44A9-9ACC-05973B88ACE1}" type="presParOf" srcId="{F86B84B9-3FC3-446F-803B-2A8F6C37D4B5}" destId="{360637E5-4F98-4F35-9F5F-A471F856D65B}" srcOrd="0" destOrd="0" presId="urn:microsoft.com/office/officeart/2005/8/layout/chevron1"/>
    <dgm:cxn modelId="{38295171-6714-4198-8DB4-18541EA8E5D6}" type="presParOf" srcId="{F86B84B9-3FC3-446F-803B-2A8F6C37D4B5}" destId="{43E53B74-F97F-4711-97CC-D7CCC5FCCFBB}" srcOrd="1" destOrd="0" presId="urn:microsoft.com/office/officeart/2005/8/layout/chevron1"/>
    <dgm:cxn modelId="{D8B2A14D-CA43-4DFB-97BB-09C79547DFDA}" type="presParOf" srcId="{F86B84B9-3FC3-446F-803B-2A8F6C37D4B5}" destId="{56D4B96E-0201-467D-AC48-A1548F5C9F02}" srcOrd="2" destOrd="0" presId="urn:microsoft.com/office/officeart/2005/8/layout/chevron1"/>
    <dgm:cxn modelId="{AFA04A12-7673-43FD-9862-CE90374ECF4F}" type="presParOf" srcId="{F86B84B9-3FC3-446F-803B-2A8F6C37D4B5}" destId="{A6748D1B-1354-4ADD-B837-6756485BE30B}" srcOrd="3" destOrd="0" presId="urn:microsoft.com/office/officeart/2005/8/layout/chevron1"/>
    <dgm:cxn modelId="{F6F887F0-1176-4DBC-825E-730D35CD302A}" type="presParOf" srcId="{F86B84B9-3FC3-446F-803B-2A8F6C37D4B5}" destId="{57B16C5B-A3B1-4070-95DE-75A8AAA25E65}" srcOrd="4" destOrd="0" presId="urn:microsoft.com/office/officeart/2005/8/layout/chevron1"/>
    <dgm:cxn modelId="{71E620F6-6136-47DE-ACEC-DC781C1CB48A}" type="presParOf" srcId="{F86B84B9-3FC3-446F-803B-2A8F6C37D4B5}" destId="{58F95332-1149-4E2C-8BE5-C8381E2E19D1}" srcOrd="5" destOrd="0" presId="urn:microsoft.com/office/officeart/2005/8/layout/chevron1"/>
    <dgm:cxn modelId="{9AF95EE8-D5FA-4420-8788-8020907B87D9}" type="presParOf" srcId="{F86B84B9-3FC3-446F-803B-2A8F6C37D4B5}" destId="{2F4D7657-600E-48A5-B482-953C5618E26F}" srcOrd="6" destOrd="0" presId="urn:microsoft.com/office/officeart/2005/8/layout/chevron1"/>
    <dgm:cxn modelId="{A6CF7664-88BF-41F3-AC1D-DD3A17ADC05B}" type="presParOf" srcId="{F86B84B9-3FC3-446F-803B-2A8F6C37D4B5}" destId="{5363FE34-7FFF-4E2A-B2DE-19C9088CBBA8}" srcOrd="7" destOrd="0" presId="urn:microsoft.com/office/officeart/2005/8/layout/chevron1"/>
    <dgm:cxn modelId="{D68A18D4-1BC4-4274-ACFD-FC8958B3DA37}" type="presParOf" srcId="{F86B84B9-3FC3-446F-803B-2A8F6C37D4B5}" destId="{44EDC634-71BC-43E2-8EBA-280338BDF9FD}" srcOrd="8" destOrd="0" presId="urn:microsoft.com/office/officeart/2005/8/layout/chevron1"/>
    <dgm:cxn modelId="{1778ACC3-DD21-46B8-BC53-1965918FB0B1}" type="presParOf" srcId="{F86B84B9-3FC3-446F-803B-2A8F6C37D4B5}" destId="{4392ABC6-14EB-4C14-95D2-43DB6803BDAC}" srcOrd="9" destOrd="0" presId="urn:microsoft.com/office/officeart/2005/8/layout/chevron1"/>
    <dgm:cxn modelId="{26AAFEA0-CDEC-4C62-8AB3-A406301CF0AA}" type="presParOf" srcId="{F86B84B9-3FC3-446F-803B-2A8F6C37D4B5}" destId="{01916BAD-9619-411F-9239-A0CE90AD197C}"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A3FAE4-A614-4332-AC83-88F00580777C}" type="doc">
      <dgm:prSet loTypeId="urn:microsoft.com/office/officeart/2011/layout/RadialPictureList" loCatId="officeonline" qsTypeId="urn:microsoft.com/office/officeart/2005/8/quickstyle/3d5" qsCatId="3D" csTypeId="urn:microsoft.com/office/officeart/2005/8/colors/accent3_2" csCatId="accent3" phldr="1"/>
      <dgm:spPr/>
      <dgm:t>
        <a:bodyPr/>
        <a:lstStyle/>
        <a:p>
          <a:endParaRPr lang="zh-TW" altLang="en-US"/>
        </a:p>
      </dgm:t>
    </dgm:pt>
    <dgm:pt modelId="{2F50A52F-2987-4FBB-8CF2-2C0797C494BC}">
      <dgm:prSet phldrT="[文字]" custT="1"/>
      <dgm:spPr>
        <a:solidFill>
          <a:srgbClr val="FFC000"/>
        </a:solidFill>
        <a:ln>
          <a:solidFill>
            <a:srgbClr val="FFFF00"/>
          </a:solidFill>
        </a:ln>
      </dgm:spPr>
      <dgm:t>
        <a:bodyPr/>
        <a:lstStyle/>
        <a:p>
          <a:r>
            <a:rPr lang="zh-TW" altLang="en-US" sz="3600" b="1" dirty="0">
              <a:effectLst>
                <a:outerShdw blurRad="38100" dist="38100" dir="2700000" algn="tl">
                  <a:srgbClr val="000000">
                    <a:alpha val="43137"/>
                  </a:srgbClr>
                </a:outerShdw>
              </a:effectLst>
              <a:latin typeface="+mj-ea"/>
              <a:ea typeface="+mj-ea"/>
            </a:rPr>
            <a:t>食品加工科</a:t>
          </a:r>
        </a:p>
      </dgm:t>
    </dgm:pt>
    <dgm:pt modelId="{4D13196F-FB57-456A-BA70-D90EB7BE2A8F}" type="parTrans" cxnId="{0DE23405-2D93-4DC2-B7FC-51B9C2BAC59E}">
      <dgm:prSet/>
      <dgm:spPr/>
      <dgm:t>
        <a:bodyPr/>
        <a:lstStyle/>
        <a:p>
          <a:endParaRPr lang="zh-TW" altLang="en-US"/>
        </a:p>
      </dgm:t>
    </dgm:pt>
    <dgm:pt modelId="{931CF1B3-FF36-4FB5-86C8-3A6B6B7E23A9}" type="sibTrans" cxnId="{0DE23405-2D93-4DC2-B7FC-51B9C2BAC59E}">
      <dgm:prSet/>
      <dgm:spPr/>
      <dgm:t>
        <a:bodyPr/>
        <a:lstStyle/>
        <a:p>
          <a:endParaRPr lang="zh-TW" altLang="en-US"/>
        </a:p>
      </dgm:t>
    </dgm:pt>
    <dgm:pt modelId="{C496B928-F20A-4927-B6E0-AE546D282577}">
      <dgm:prSet phldrT="[文字]" custT="1"/>
      <dgm:spPr/>
      <dgm:t>
        <a:bodyPr/>
        <a:lstStyle/>
        <a:p>
          <a:pPr>
            <a:lnSpc>
              <a:spcPts val="2000"/>
            </a:lnSpc>
            <a:spcAft>
              <a:spcPts val="0"/>
            </a:spcAft>
          </a:pPr>
          <a:endParaRPr lang="en-US" altLang="zh-TW" sz="2400" b="1" dirty="0">
            <a:latin typeface="+mj-ea"/>
            <a:ea typeface="+mj-ea"/>
          </a:endParaRPr>
        </a:p>
        <a:p>
          <a:pPr>
            <a:lnSpc>
              <a:spcPts val="2000"/>
            </a:lnSpc>
            <a:spcAft>
              <a:spcPts val="0"/>
            </a:spcAft>
          </a:pPr>
          <a:endParaRPr lang="en-US" altLang="zh-TW" sz="2400" b="1" dirty="0">
            <a:latin typeface="+mj-ea"/>
            <a:ea typeface="+mj-ea"/>
          </a:endParaRPr>
        </a:p>
        <a:p>
          <a:pPr>
            <a:lnSpc>
              <a:spcPts val="2400"/>
            </a:lnSpc>
            <a:spcAft>
              <a:spcPts val="0"/>
            </a:spcAft>
          </a:pPr>
          <a:r>
            <a:rPr lang="zh-TW" altLang="en-US" sz="2400" b="1" dirty="0">
              <a:solidFill>
                <a:srgbClr val="0000FF"/>
              </a:solidFill>
              <a:latin typeface="+mj-ea"/>
              <a:ea typeface="+mj-ea"/>
            </a:rPr>
            <a:t>     </a:t>
          </a:r>
          <a:r>
            <a:rPr lang="zh-TW" altLang="en-US" sz="2400" b="1" dirty="0">
              <a:solidFill>
                <a:srgbClr val="CC00CC"/>
              </a:solidFill>
              <a:latin typeface="+mj-ea"/>
              <a:ea typeface="+mj-ea"/>
            </a:rPr>
            <a:t>師資規劃</a:t>
          </a:r>
          <a:r>
            <a:rPr lang="zh-TW" altLang="en-US" sz="2400" b="1" dirty="0">
              <a:latin typeface="+mj-ea"/>
              <a:ea typeface="+mj-ea"/>
            </a:rPr>
            <a:t>：</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校內合格教師</a:t>
          </a:r>
          <a:r>
            <a:rPr lang="en-US" altLang="zh-TW" sz="2000" b="1" dirty="0">
              <a:latin typeface="+mj-ea"/>
              <a:ea typeface="+mj-ea"/>
            </a:rPr>
            <a:t>100%</a:t>
          </a:r>
          <a:r>
            <a:rPr lang="zh-TW" altLang="en-US" sz="2000" b="1">
              <a:latin typeface="+mj-ea"/>
              <a:ea typeface="+mj-ea"/>
            </a:rPr>
            <a:t>具碩士以  </a:t>
          </a:r>
          <a:br>
            <a:rPr lang="en-US" altLang="zh-TW" sz="2000" b="1">
              <a:latin typeface="+mj-ea"/>
              <a:ea typeface="+mj-ea"/>
            </a:rPr>
          </a:br>
          <a:r>
            <a:rPr lang="zh-TW" altLang="en-US" sz="2000" b="1">
              <a:latin typeface="+mj-ea"/>
              <a:ea typeface="+mj-ea"/>
            </a:rPr>
            <a:t>      上學位與及多項專業證照。</a:t>
          </a:r>
          <a:endParaRPr lang="en-US" altLang="zh-TW" sz="2000" b="1">
            <a:latin typeface="+mj-ea"/>
            <a:ea typeface="+mj-ea"/>
          </a:endParaRPr>
        </a:p>
        <a:p>
          <a:pPr>
            <a:lnSpc>
              <a:spcPts val="2000"/>
            </a:lnSpc>
            <a:spcAft>
              <a:spcPts val="0"/>
            </a:spcAft>
          </a:pPr>
          <a:r>
            <a:rPr lang="zh-TW" altLang="en-US" sz="2000" b="1">
              <a:latin typeface="+mj-ea"/>
              <a:ea typeface="+mj-ea"/>
            </a:rPr>
            <a:t>      </a:t>
          </a:r>
          <a:br>
            <a:rPr lang="en-US" altLang="zh-TW" sz="2000" b="1">
              <a:latin typeface="+mj-ea"/>
              <a:ea typeface="+mj-ea"/>
            </a:rPr>
          </a:br>
          <a:br>
            <a:rPr lang="en-US" altLang="zh-TW" sz="2000" b="1">
              <a:latin typeface="+mj-ea"/>
              <a:ea typeface="+mj-ea"/>
            </a:rPr>
          </a:br>
          <a:endParaRPr lang="zh-TW" altLang="en-US" sz="2000" b="1" dirty="0">
            <a:latin typeface="+mj-ea"/>
            <a:ea typeface="+mj-ea"/>
          </a:endParaRPr>
        </a:p>
      </dgm:t>
    </dgm:pt>
    <dgm:pt modelId="{574420C5-9B71-465C-A78F-B91C7846DEAF}" type="parTrans" cxnId="{E323770A-DA93-4FC9-8D94-3A275E525A60}">
      <dgm:prSet/>
      <dgm:spPr/>
      <dgm:t>
        <a:bodyPr/>
        <a:lstStyle/>
        <a:p>
          <a:endParaRPr lang="zh-TW" altLang="en-US"/>
        </a:p>
      </dgm:t>
    </dgm:pt>
    <dgm:pt modelId="{98BAD1FA-E1F2-45A9-989D-B9986D52E972}" type="sibTrans" cxnId="{E323770A-DA93-4FC9-8D94-3A275E525A60}">
      <dgm:prSet/>
      <dgm:spPr/>
      <dgm:t>
        <a:bodyPr/>
        <a:lstStyle/>
        <a:p>
          <a:endParaRPr lang="zh-TW" altLang="en-US"/>
        </a:p>
      </dgm:t>
    </dgm:pt>
    <dgm:pt modelId="{1D3A8D5A-9CE7-493E-AB81-AC46C14B8142}">
      <dgm:prSet phldrT="[文字]" custT="1"/>
      <dgm:spPr/>
      <dgm:t>
        <a:bodyPr/>
        <a:lstStyle/>
        <a:p>
          <a:pPr>
            <a:lnSpc>
              <a:spcPts val="2400"/>
            </a:lnSpc>
            <a:spcAft>
              <a:spcPts val="0"/>
            </a:spcAft>
          </a:pPr>
          <a:r>
            <a:rPr lang="zh-TW" altLang="en-US" sz="2400" b="1" dirty="0">
              <a:solidFill>
                <a:srgbClr val="CC00CC"/>
              </a:solidFill>
              <a:latin typeface="+mj-ea"/>
              <a:ea typeface="+mj-ea"/>
            </a:rPr>
            <a:t>設備資源提供</a:t>
          </a:r>
          <a:r>
            <a:rPr lang="zh-TW" altLang="en-US" sz="2400" b="1" dirty="0">
              <a:latin typeface="+mj-ea"/>
              <a:ea typeface="+mj-ea"/>
            </a:rPr>
            <a:t>：</a:t>
          </a:r>
          <a:br>
            <a:rPr lang="en-US" altLang="zh-TW" sz="2400" b="1" dirty="0">
              <a:latin typeface="+mj-ea"/>
              <a:ea typeface="+mj-ea"/>
            </a:rPr>
          </a:br>
          <a:r>
            <a:rPr lang="zh-TW" altLang="en-US" sz="2000" b="1" dirty="0">
              <a:latin typeface="+mj-ea"/>
              <a:ea typeface="+mj-ea"/>
            </a:rPr>
            <a:t>食品科館、</a:t>
          </a:r>
          <a:r>
            <a:rPr lang="zh-TW" altLang="en-US" sz="2000" b="1" dirty="0">
              <a:solidFill>
                <a:srgbClr val="0000FF"/>
              </a:solidFill>
              <a:latin typeface="+mj-ea"/>
              <a:ea typeface="+mj-ea"/>
            </a:rPr>
            <a:t>丙級證照國家檢定考場</a:t>
          </a:r>
          <a:r>
            <a:rPr lang="en-US" altLang="zh-TW" sz="2000" b="1" dirty="0">
              <a:latin typeface="+mj-ea"/>
              <a:ea typeface="+mj-ea"/>
            </a:rPr>
            <a:t>(</a:t>
          </a:r>
          <a:r>
            <a:rPr lang="zh-TW" altLang="en-US" sz="2000" b="1" dirty="0">
              <a:solidFill>
                <a:srgbClr val="CC00CC"/>
              </a:solidFill>
              <a:latin typeface="+mj-ea"/>
              <a:ea typeface="+mj-ea"/>
            </a:rPr>
            <a:t>烘焙食品及食品檢析</a:t>
          </a:r>
          <a:r>
            <a:rPr lang="en-US" altLang="zh-TW" sz="2000" b="1" dirty="0">
              <a:latin typeface="+mj-ea"/>
              <a:ea typeface="+mj-ea"/>
            </a:rPr>
            <a:t>)</a:t>
          </a:r>
          <a:r>
            <a:rPr lang="zh-TW" altLang="en-US" sz="2000" b="1" dirty="0">
              <a:latin typeface="+mj-ea"/>
              <a:ea typeface="+mj-ea"/>
            </a:rPr>
            <a:t>、食品加工實習教室、微生物實驗室、化學實驗室、專業教室等。</a:t>
          </a:r>
          <a:endParaRPr lang="zh-TW" altLang="en-US" sz="1100" dirty="0">
            <a:latin typeface="+mj-ea"/>
            <a:ea typeface="+mj-ea"/>
          </a:endParaRPr>
        </a:p>
      </dgm:t>
    </dgm:pt>
    <dgm:pt modelId="{DD7BD8EC-13AC-4C7B-9218-5DFF7D794246}" type="parTrans" cxnId="{E29FEFDB-E191-4BF3-871A-5A2C3934B6A3}">
      <dgm:prSet/>
      <dgm:spPr/>
      <dgm:t>
        <a:bodyPr/>
        <a:lstStyle/>
        <a:p>
          <a:endParaRPr lang="zh-TW" altLang="en-US"/>
        </a:p>
      </dgm:t>
    </dgm:pt>
    <dgm:pt modelId="{23305EC9-ED4F-4F2C-A213-276551982E17}" type="sibTrans" cxnId="{E29FEFDB-E191-4BF3-871A-5A2C3934B6A3}">
      <dgm:prSet/>
      <dgm:spPr/>
      <dgm:t>
        <a:bodyPr/>
        <a:lstStyle/>
        <a:p>
          <a:endParaRPr lang="zh-TW" altLang="en-US"/>
        </a:p>
      </dgm:t>
    </dgm:pt>
    <dgm:pt modelId="{AF3878C4-67F4-418C-8321-55FAE3DE96C5}">
      <dgm:prSet phldrT="[文字]" custT="1"/>
      <dgm:spPr/>
      <dgm:t>
        <a:bodyPr/>
        <a:lstStyle/>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000"/>
            </a:lnSpc>
            <a:spcAft>
              <a:spcPts val="0"/>
            </a:spcAft>
          </a:pPr>
          <a:r>
            <a:rPr lang="zh-TW" altLang="en-US" sz="2400" b="1" dirty="0">
              <a:solidFill>
                <a:srgbClr val="CC00CC"/>
              </a:solidFill>
              <a:latin typeface="+mj-ea"/>
              <a:ea typeface="+mj-ea"/>
            </a:rPr>
            <a:t>教學資源多元化</a:t>
          </a:r>
          <a:r>
            <a:rPr lang="zh-TW" altLang="en-US" sz="2400" b="1" dirty="0">
              <a:latin typeface="+mj-ea"/>
              <a:ea typeface="+mj-ea"/>
            </a:rPr>
            <a:t>：</a:t>
          </a:r>
          <a:br>
            <a:rPr lang="en-US" altLang="zh-TW" sz="2400" b="1" dirty="0">
              <a:latin typeface="+mj-ea"/>
              <a:ea typeface="+mj-ea"/>
            </a:rPr>
          </a:br>
          <a:r>
            <a:rPr lang="zh-TW" altLang="en-US" sz="1800" b="1" dirty="0">
              <a:latin typeface="+mj-ea"/>
              <a:ea typeface="+mj-ea"/>
            </a:rPr>
            <a:t>就業導向專班計畫</a:t>
          </a:r>
          <a:endParaRPr lang="en-US" altLang="zh-TW" sz="1800" b="1" dirty="0">
            <a:latin typeface="+mj-ea"/>
            <a:ea typeface="+mj-ea"/>
          </a:endParaRPr>
        </a:p>
        <a:p>
          <a:pPr>
            <a:lnSpc>
              <a:spcPts val="2000"/>
            </a:lnSpc>
            <a:spcAft>
              <a:spcPts val="0"/>
            </a:spcAft>
          </a:pPr>
          <a:r>
            <a:rPr lang="zh-TW" altLang="en-US" sz="1800" b="1" dirty="0">
              <a:latin typeface="+mj-ea"/>
              <a:ea typeface="+mj-ea"/>
            </a:rPr>
            <a:t>業界實習與職場體驗計畫</a:t>
          </a:r>
          <a:br>
            <a:rPr lang="en-US" altLang="zh-TW" sz="1800" b="1" dirty="0">
              <a:latin typeface="+mj-ea"/>
              <a:ea typeface="+mj-ea"/>
            </a:rPr>
          </a:br>
          <a:r>
            <a:rPr lang="zh-TW" altLang="en-US" sz="1800" b="1" dirty="0">
              <a:latin typeface="+mj-ea"/>
              <a:ea typeface="+mj-ea"/>
            </a:rPr>
            <a:t>提升實習實作能力計畫</a:t>
          </a:r>
          <a:br>
            <a:rPr lang="en-US" altLang="zh-TW" sz="1800" b="1" dirty="0">
              <a:latin typeface="+mj-ea"/>
              <a:ea typeface="+mj-ea"/>
            </a:rPr>
          </a:br>
          <a:r>
            <a:rPr lang="zh-TW" altLang="en-US" sz="1800" b="1" dirty="0">
              <a:latin typeface="+mj-ea"/>
              <a:ea typeface="+mj-ea"/>
            </a:rPr>
            <a:t>業師協同教學計畫</a:t>
          </a:r>
          <a:br>
            <a:rPr lang="en-US" altLang="zh-TW" sz="1800" b="1" dirty="0">
              <a:latin typeface="+mj-ea"/>
              <a:ea typeface="+mj-ea"/>
            </a:rPr>
          </a:br>
          <a:r>
            <a:rPr lang="zh-TW" altLang="en-US" sz="1800" b="1" dirty="0">
              <a:latin typeface="+mj-ea"/>
              <a:ea typeface="+mj-ea"/>
            </a:rPr>
            <a:t>宜昌國中職業試探中心</a:t>
          </a:r>
          <a:br>
            <a:rPr lang="en-US" altLang="zh-TW" sz="1800" b="1" dirty="0">
              <a:latin typeface="+mj-ea"/>
              <a:ea typeface="+mj-ea"/>
            </a:rPr>
          </a:br>
          <a:endParaRPr lang="en-US" altLang="zh-TW" sz="1800" b="1" dirty="0">
            <a:latin typeface="+mj-ea"/>
            <a:ea typeface="+mj-ea"/>
          </a:endParaRPr>
        </a:p>
        <a:p>
          <a:pPr>
            <a:lnSpc>
              <a:spcPts val="2400"/>
            </a:lnSpc>
            <a:spcAft>
              <a:spcPts val="0"/>
            </a:spcAft>
          </a:pPr>
          <a:br>
            <a:rPr lang="en-US" altLang="zh-TW" sz="2000" b="1" dirty="0">
              <a:latin typeface="+mj-ea"/>
              <a:ea typeface="+mj-ea"/>
            </a:rPr>
          </a:br>
          <a:endParaRPr lang="zh-TW" altLang="en-US" sz="2000" dirty="0"/>
        </a:p>
      </dgm:t>
    </dgm:pt>
    <dgm:pt modelId="{77E60374-5652-423F-83BC-0B7889A4E203}" type="parTrans" cxnId="{135EB8F5-2B7E-4FAF-BDB5-6E70DDEFAFA2}">
      <dgm:prSet/>
      <dgm:spPr/>
      <dgm:t>
        <a:bodyPr/>
        <a:lstStyle/>
        <a:p>
          <a:endParaRPr lang="zh-TW" altLang="en-US"/>
        </a:p>
      </dgm:t>
    </dgm:pt>
    <dgm:pt modelId="{4B63167E-EADF-4674-92D4-EF4823010058}" type="sibTrans" cxnId="{135EB8F5-2B7E-4FAF-BDB5-6E70DDEFAFA2}">
      <dgm:prSet/>
      <dgm:spPr/>
      <dgm:t>
        <a:bodyPr/>
        <a:lstStyle/>
        <a:p>
          <a:endParaRPr lang="zh-TW" altLang="en-US"/>
        </a:p>
      </dgm:t>
    </dgm:pt>
    <dgm:pt modelId="{F906AAF2-8D45-40E6-B63A-A560D5F0DA38}" type="pres">
      <dgm:prSet presAssocID="{40A3FAE4-A614-4332-AC83-88F00580777C}" presName="Name0" presStyleCnt="0">
        <dgm:presLayoutVars>
          <dgm:chMax val="1"/>
          <dgm:chPref val="1"/>
          <dgm:dir/>
          <dgm:resizeHandles/>
        </dgm:presLayoutVars>
      </dgm:prSet>
      <dgm:spPr/>
    </dgm:pt>
    <dgm:pt modelId="{ECDF9F22-BC18-4C00-8ABE-87C1D667E4C3}" type="pres">
      <dgm:prSet presAssocID="{2F50A52F-2987-4FBB-8CF2-2C0797C494BC}" presName="Parent" presStyleLbl="node1" presStyleIdx="0" presStyleCnt="2" custLinFactNeighborX="-49272" custLinFactNeighborY="-2435">
        <dgm:presLayoutVars>
          <dgm:chMax val="4"/>
          <dgm:chPref val="3"/>
        </dgm:presLayoutVars>
      </dgm:prSet>
      <dgm:spPr/>
    </dgm:pt>
    <dgm:pt modelId="{7206B7B1-EABF-4744-A7F9-837F335F5AC7}" type="pres">
      <dgm:prSet presAssocID="{C496B928-F20A-4927-B6E0-AE546D282577}" presName="Accent" presStyleLbl="node1" presStyleIdx="1" presStyleCnt="2" custScaleX="109442" custScaleY="106317" custLinFactNeighborX="-22416" custLinFactNeighborY="1228"/>
      <dgm:spPr>
        <a:solidFill>
          <a:srgbClr val="FFC000"/>
        </a:solidFill>
        <a:ln>
          <a:solidFill>
            <a:srgbClr val="FFFF00"/>
          </a:solidFill>
        </a:ln>
      </dgm:spPr>
    </dgm:pt>
    <dgm:pt modelId="{2822C838-E959-4C6B-8338-CFC6B7FE6109}" type="pres">
      <dgm:prSet presAssocID="{C496B928-F20A-4927-B6E0-AE546D282577}" presName="Image1" presStyleLbl="fgImgPlace1" presStyleIdx="0" presStyleCnt="3" custScaleX="128360" custScaleY="121387" custLinFactNeighborX="-61898" custLinFactNeighborY="-22365"/>
      <dgm:spPr>
        <a:blipFill rotWithShape="1">
          <a:blip xmlns:r="http://schemas.openxmlformats.org/officeDocument/2006/relationships" r:embed="rId1"/>
          <a:srcRect/>
          <a:stretch>
            <a:fillRect t="-20000" b="-20000"/>
          </a:stretch>
        </a:blipFill>
      </dgm:spPr>
    </dgm:pt>
    <dgm:pt modelId="{DCBF58C3-534F-4BFC-9A2C-B9B53726FB6F}" type="pres">
      <dgm:prSet presAssocID="{C496B928-F20A-4927-B6E0-AE546D282577}" presName="Child1" presStyleLbl="revTx" presStyleIdx="0" presStyleCnt="3" custScaleX="208594" custScaleY="93223" custLinFactNeighborX="16554" custLinFactNeighborY="-22404">
        <dgm:presLayoutVars>
          <dgm:chMax val="0"/>
          <dgm:chPref val="0"/>
          <dgm:bulletEnabled val="1"/>
        </dgm:presLayoutVars>
      </dgm:prSet>
      <dgm:spPr/>
    </dgm:pt>
    <dgm:pt modelId="{89B2A605-D634-4C00-91FB-FE10D6553A02}" type="pres">
      <dgm:prSet presAssocID="{1D3A8D5A-9CE7-493E-AB81-AC46C14B8142}" presName="Image2" presStyleCnt="0"/>
      <dgm:spPr/>
    </dgm:pt>
    <dgm:pt modelId="{8052DDF7-C082-428E-97FD-7577C08E5F8A}" type="pres">
      <dgm:prSet presAssocID="{1D3A8D5A-9CE7-493E-AB81-AC46C14B8142}" presName="Image" presStyleLbl="fgImgPlace1" presStyleIdx="1" presStyleCnt="3" custScaleX="135721" custScaleY="124574" custLinFactNeighborX="-62271" custLinFactNeighborY="7207"/>
      <dgm:spPr>
        <a:blipFill rotWithShape="1">
          <a:blip xmlns:r="http://schemas.openxmlformats.org/officeDocument/2006/relationships" r:embed="rId2"/>
          <a:srcRect/>
          <a:stretch>
            <a:fillRect l="-8000" r="-8000"/>
          </a:stretch>
        </a:blipFill>
      </dgm:spPr>
    </dgm:pt>
    <dgm:pt modelId="{BE84D229-5AC4-428B-AA50-7E290DDEA147}" type="pres">
      <dgm:prSet presAssocID="{1D3A8D5A-9CE7-493E-AB81-AC46C14B8142}" presName="Child2" presStyleLbl="revTx" presStyleIdx="1" presStyleCnt="3" custScaleX="161151" custScaleY="126270" custLinFactNeighborX="6836" custLinFactNeighborY="-5601">
        <dgm:presLayoutVars>
          <dgm:chMax val="0"/>
          <dgm:chPref val="0"/>
          <dgm:bulletEnabled val="1"/>
        </dgm:presLayoutVars>
      </dgm:prSet>
      <dgm:spPr/>
    </dgm:pt>
    <dgm:pt modelId="{2C8AD053-3E23-4FCA-8ED2-F2E29E6D37E4}" type="pres">
      <dgm:prSet presAssocID="{AF3878C4-67F4-418C-8321-55FAE3DE96C5}" presName="Image3" presStyleCnt="0"/>
      <dgm:spPr/>
    </dgm:pt>
    <dgm:pt modelId="{91B5E110-674F-47D4-8C7E-C74592E2FF14}" type="pres">
      <dgm:prSet presAssocID="{AF3878C4-67F4-418C-8321-55FAE3DE96C5}" presName="Image" presStyleLbl="fgImgPlace1" presStyleIdx="2" presStyleCnt="3" custScaleX="140980" custScaleY="113386" custLinFactNeighborX="-52379" custLinFactNeighborY="16057"/>
      <dgm:spPr>
        <a:blipFill rotWithShape="1">
          <a:blip xmlns:r="http://schemas.openxmlformats.org/officeDocument/2006/relationships" r:embed="rId3"/>
          <a:srcRect/>
          <a:stretch>
            <a:fillRect l="-21000" r="-21000"/>
          </a:stretch>
        </a:blipFill>
      </dgm:spPr>
    </dgm:pt>
    <dgm:pt modelId="{757FCC2A-5BC2-41C8-9CF8-4809A296AF4E}" type="pres">
      <dgm:prSet presAssocID="{AF3878C4-67F4-418C-8321-55FAE3DE96C5}" presName="Child3" presStyleLbl="revTx" presStyleIdx="2" presStyleCnt="3" custScaleX="172747" custScaleY="116346" custLinFactNeighborX="42090" custLinFactNeighborY="18398">
        <dgm:presLayoutVars>
          <dgm:chMax val="0"/>
          <dgm:chPref val="0"/>
          <dgm:bulletEnabled val="1"/>
        </dgm:presLayoutVars>
      </dgm:prSet>
      <dgm:spPr/>
    </dgm:pt>
  </dgm:ptLst>
  <dgm:cxnLst>
    <dgm:cxn modelId="{F7FFC100-FE55-4FB7-B451-DAC5291401AC}" type="presOf" srcId="{C496B928-F20A-4927-B6E0-AE546D282577}" destId="{DCBF58C3-534F-4BFC-9A2C-B9B53726FB6F}" srcOrd="0" destOrd="0" presId="urn:microsoft.com/office/officeart/2011/layout/RadialPictureList"/>
    <dgm:cxn modelId="{0DE23405-2D93-4DC2-B7FC-51B9C2BAC59E}" srcId="{40A3FAE4-A614-4332-AC83-88F00580777C}" destId="{2F50A52F-2987-4FBB-8CF2-2C0797C494BC}" srcOrd="0" destOrd="0" parTransId="{4D13196F-FB57-456A-BA70-D90EB7BE2A8F}" sibTransId="{931CF1B3-FF36-4FB5-86C8-3A6B6B7E23A9}"/>
    <dgm:cxn modelId="{EF120706-20D1-4782-9555-0FEE24715162}" type="presOf" srcId="{1D3A8D5A-9CE7-493E-AB81-AC46C14B8142}" destId="{BE84D229-5AC4-428B-AA50-7E290DDEA147}" srcOrd="0" destOrd="0" presId="urn:microsoft.com/office/officeart/2011/layout/RadialPictureList"/>
    <dgm:cxn modelId="{E323770A-DA93-4FC9-8D94-3A275E525A60}" srcId="{2F50A52F-2987-4FBB-8CF2-2C0797C494BC}" destId="{C496B928-F20A-4927-B6E0-AE546D282577}" srcOrd="0" destOrd="0" parTransId="{574420C5-9B71-465C-A78F-B91C7846DEAF}" sibTransId="{98BAD1FA-E1F2-45A9-989D-B9986D52E972}"/>
    <dgm:cxn modelId="{DFBC0B6B-2211-4EE7-85FD-03241D5FF3BD}" type="presOf" srcId="{40A3FAE4-A614-4332-AC83-88F00580777C}" destId="{F906AAF2-8D45-40E6-B63A-A560D5F0DA38}" srcOrd="0" destOrd="0" presId="urn:microsoft.com/office/officeart/2011/layout/RadialPictureList"/>
    <dgm:cxn modelId="{A3D9D090-4600-44D0-948D-DC9A0F67F686}" type="presOf" srcId="{2F50A52F-2987-4FBB-8CF2-2C0797C494BC}" destId="{ECDF9F22-BC18-4C00-8ABE-87C1D667E4C3}" srcOrd="0" destOrd="0" presId="urn:microsoft.com/office/officeart/2011/layout/RadialPictureList"/>
    <dgm:cxn modelId="{E29FEFDB-E191-4BF3-871A-5A2C3934B6A3}" srcId="{2F50A52F-2987-4FBB-8CF2-2C0797C494BC}" destId="{1D3A8D5A-9CE7-493E-AB81-AC46C14B8142}" srcOrd="1" destOrd="0" parTransId="{DD7BD8EC-13AC-4C7B-9218-5DFF7D794246}" sibTransId="{23305EC9-ED4F-4F2C-A213-276551982E17}"/>
    <dgm:cxn modelId="{A0E318EF-0B78-44DC-ACB9-51391D76E97C}" type="presOf" srcId="{AF3878C4-67F4-418C-8321-55FAE3DE96C5}" destId="{757FCC2A-5BC2-41C8-9CF8-4809A296AF4E}" srcOrd="0" destOrd="0" presId="urn:microsoft.com/office/officeart/2011/layout/RadialPictureList"/>
    <dgm:cxn modelId="{135EB8F5-2B7E-4FAF-BDB5-6E70DDEFAFA2}" srcId="{2F50A52F-2987-4FBB-8CF2-2C0797C494BC}" destId="{AF3878C4-67F4-418C-8321-55FAE3DE96C5}" srcOrd="2" destOrd="0" parTransId="{77E60374-5652-423F-83BC-0B7889A4E203}" sibTransId="{4B63167E-EADF-4674-92D4-EF4823010058}"/>
    <dgm:cxn modelId="{A0C60581-F713-45A6-8A00-B5C8577AD9EA}" type="presParOf" srcId="{F906AAF2-8D45-40E6-B63A-A560D5F0DA38}" destId="{ECDF9F22-BC18-4C00-8ABE-87C1D667E4C3}" srcOrd="0" destOrd="0" presId="urn:microsoft.com/office/officeart/2011/layout/RadialPictureList"/>
    <dgm:cxn modelId="{AD73D9B4-3626-4BB7-998F-0019BE3095C6}" type="presParOf" srcId="{F906AAF2-8D45-40E6-B63A-A560D5F0DA38}" destId="{7206B7B1-EABF-4744-A7F9-837F335F5AC7}" srcOrd="1" destOrd="0" presId="urn:microsoft.com/office/officeart/2011/layout/RadialPictureList"/>
    <dgm:cxn modelId="{8616BC0C-88A9-455B-A803-F2416835F080}" type="presParOf" srcId="{F906AAF2-8D45-40E6-B63A-A560D5F0DA38}" destId="{2822C838-E959-4C6B-8338-CFC6B7FE6109}" srcOrd="2" destOrd="0" presId="urn:microsoft.com/office/officeart/2011/layout/RadialPictureList"/>
    <dgm:cxn modelId="{31C20BEF-8D7F-4D09-988F-9F92465BEBB4}" type="presParOf" srcId="{F906AAF2-8D45-40E6-B63A-A560D5F0DA38}" destId="{DCBF58C3-534F-4BFC-9A2C-B9B53726FB6F}" srcOrd="3" destOrd="0" presId="urn:microsoft.com/office/officeart/2011/layout/RadialPictureList"/>
    <dgm:cxn modelId="{4C422FE6-9CED-4E3E-A356-9334E9022FD8}" type="presParOf" srcId="{F906AAF2-8D45-40E6-B63A-A560D5F0DA38}" destId="{89B2A605-D634-4C00-91FB-FE10D6553A02}" srcOrd="4" destOrd="0" presId="urn:microsoft.com/office/officeart/2011/layout/RadialPictureList"/>
    <dgm:cxn modelId="{F0694680-0D4F-4608-AC84-5DBFE3D6B00D}" type="presParOf" srcId="{89B2A605-D634-4C00-91FB-FE10D6553A02}" destId="{8052DDF7-C082-428E-97FD-7577C08E5F8A}" srcOrd="0" destOrd="0" presId="urn:microsoft.com/office/officeart/2011/layout/RadialPictureList"/>
    <dgm:cxn modelId="{A8C382AF-50CE-468D-88E4-D62A84E3B302}" type="presParOf" srcId="{F906AAF2-8D45-40E6-B63A-A560D5F0DA38}" destId="{BE84D229-5AC4-428B-AA50-7E290DDEA147}" srcOrd="5" destOrd="0" presId="urn:microsoft.com/office/officeart/2011/layout/RadialPictureList"/>
    <dgm:cxn modelId="{AA9E8058-AD9A-439C-99CA-6BBFEAB96F02}" type="presParOf" srcId="{F906AAF2-8D45-40E6-B63A-A560D5F0DA38}" destId="{2C8AD053-3E23-4FCA-8ED2-F2E29E6D37E4}" srcOrd="6" destOrd="0" presId="urn:microsoft.com/office/officeart/2011/layout/RadialPictureList"/>
    <dgm:cxn modelId="{42AB05D7-B51F-44E2-B82B-DE7A5128948C}" type="presParOf" srcId="{2C8AD053-3E23-4FCA-8ED2-F2E29E6D37E4}" destId="{91B5E110-674F-47D4-8C7E-C74592E2FF14}" srcOrd="0" destOrd="0" presId="urn:microsoft.com/office/officeart/2011/layout/RadialPictureList"/>
    <dgm:cxn modelId="{32751800-8CD7-4DC9-A169-B2B3860F7B00}" type="presParOf" srcId="{F906AAF2-8D45-40E6-B63A-A560D5F0DA38}" destId="{757FCC2A-5BC2-41C8-9CF8-4809A296AF4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3D4F25-0E0C-4242-981A-5E35264D4363}" type="doc">
      <dgm:prSet loTypeId="urn:microsoft.com/office/officeart/2008/layout/HexagonCluster" loCatId="picture" qsTypeId="urn:microsoft.com/office/officeart/2005/8/quickstyle/simple3" qsCatId="simple" csTypeId="urn:microsoft.com/office/officeart/2005/8/colors/colorful2" csCatId="colorful" phldr="1"/>
      <dgm:spPr/>
      <dgm:t>
        <a:bodyPr/>
        <a:lstStyle/>
        <a:p>
          <a:endParaRPr lang="zh-TW" altLang="en-US"/>
        </a:p>
      </dgm:t>
    </dgm:pt>
    <dgm:pt modelId="{A5B87F83-84EB-4603-A367-2231D0A4397F}">
      <dgm:prSet phldrT="[文字]" custT="1"/>
      <dgm:spPr/>
      <dgm:t>
        <a:bodyPr/>
        <a:lstStyle/>
        <a:p>
          <a:pPr marL="0" marR="0" lvl="0" indent="0" defTabSz="914400" eaLnBrk="1" fontAlgn="auto" latinLnBrk="0" hangingPunct="1">
            <a:lnSpc>
              <a:spcPts val="3600"/>
            </a:lnSpc>
            <a:spcBef>
              <a:spcPts val="0"/>
            </a:spcBef>
            <a:spcAft>
              <a:spcPts val="0"/>
            </a:spcAft>
            <a:buClrTx/>
            <a:buSzTx/>
            <a:buFontTx/>
            <a:buNone/>
            <a:tabLst/>
            <a:defRPr/>
          </a:pPr>
          <a:endParaRPr lang="en-US" altLang="zh-TW" sz="2200" b="1" dirty="0">
            <a:latin typeface="+mj-ea"/>
            <a:ea typeface="+mj-ea"/>
          </a:endParaRPr>
        </a:p>
        <a:p>
          <a:pPr marL="0" marR="0" lvl="0" indent="0" defTabSz="914400" eaLnBrk="1" fontAlgn="auto" latinLnBrk="0" hangingPunct="1">
            <a:lnSpc>
              <a:spcPts val="3600"/>
            </a:lnSpc>
            <a:spcBef>
              <a:spcPts val="0"/>
            </a:spcBef>
            <a:spcAft>
              <a:spcPts val="0"/>
            </a:spcAft>
            <a:buClrTx/>
            <a:buSzTx/>
            <a:buFontTx/>
            <a:buNone/>
            <a:tabLst/>
            <a:defRPr/>
          </a:pPr>
          <a:r>
            <a:rPr lang="zh-TW" altLang="en-US" sz="2200" b="1" dirty="0">
              <a:latin typeface="+mj-ea"/>
              <a:ea typeface="+mj-ea"/>
            </a:rPr>
            <a:t>創意料理</a:t>
          </a:r>
          <a:r>
            <a:rPr lang="en-US" altLang="zh-TW" sz="2200" b="1" dirty="0" err="1">
              <a:latin typeface="+mj-ea"/>
              <a:ea typeface="+mj-ea"/>
            </a:rPr>
            <a:t>ⅠⅡ</a:t>
          </a:r>
          <a:endParaRPr lang="zh-TW" altLang="en-US" sz="2200" dirty="0">
            <a:latin typeface="+mj-ea"/>
            <a:ea typeface="+mj-ea"/>
          </a:endParaRPr>
        </a:p>
        <a:p>
          <a:pPr marL="0" lvl="0" defTabSz="977900">
            <a:lnSpc>
              <a:spcPts val="3600"/>
            </a:lnSpc>
            <a:spcBef>
              <a:spcPct val="0"/>
            </a:spcBef>
            <a:spcAft>
              <a:spcPts val="0"/>
            </a:spcAft>
            <a:buNone/>
          </a:pPr>
          <a:endParaRPr lang="zh-TW" altLang="en-US" sz="2200" b="1" dirty="0">
            <a:latin typeface="+mj-ea"/>
            <a:ea typeface="+mj-ea"/>
          </a:endParaRPr>
        </a:p>
      </dgm:t>
    </dgm:pt>
    <dgm:pt modelId="{BB968B19-BD12-424C-A06D-9900213BCAA5}" type="parTrans" cxnId="{0E57D2DD-B32F-4F10-B6CF-3A81E531D3C4}">
      <dgm:prSet/>
      <dgm:spPr/>
      <dgm:t>
        <a:bodyPr/>
        <a:lstStyle/>
        <a:p>
          <a:endParaRPr lang="zh-TW" altLang="en-US"/>
        </a:p>
      </dgm:t>
    </dgm:pt>
    <dgm:pt modelId="{1CBC7116-1B8F-4EC2-94B5-FDF1065F8BF9}" type="sibTrans" cxnId="{0E57D2DD-B32F-4F10-B6CF-3A81E531D3C4}">
      <dgm:prSet/>
      <dgm:spPr>
        <a:blipFill rotWithShape="1">
          <a:blip xmlns:r="http://schemas.openxmlformats.org/officeDocument/2006/relationships" r:embed="rId1"/>
          <a:srcRect/>
          <a:stretch>
            <a:fillRect l="-23000" r="-23000"/>
          </a:stretch>
        </a:blipFill>
      </dgm:spPr>
      <dgm:t>
        <a:bodyPr/>
        <a:lstStyle/>
        <a:p>
          <a:endParaRPr lang="zh-TW" altLang="en-US"/>
        </a:p>
      </dgm:t>
    </dgm:pt>
    <dgm:pt modelId="{59F67F20-A43A-4937-BE4D-D51F26A94713}">
      <dgm:prSet phldrT="[文字]" custT="1"/>
      <dgm:spPr/>
      <dgm:t>
        <a:bodyPr/>
        <a:lstStyle/>
        <a:p>
          <a:pPr>
            <a:lnSpc>
              <a:spcPts val="3600"/>
            </a:lnSpc>
            <a:spcAft>
              <a:spcPts val="0"/>
            </a:spcAft>
          </a:pPr>
          <a:r>
            <a:rPr lang="zh-TW" altLang="en-US" sz="2400" b="1" dirty="0">
              <a:latin typeface="+mj-ea"/>
              <a:ea typeface="+mj-ea"/>
            </a:rPr>
            <a:t>食品加工   實   習</a:t>
          </a:r>
        </a:p>
      </dgm:t>
    </dgm:pt>
    <dgm:pt modelId="{BDA50F6C-265B-4538-820E-DA8814779D45}" type="parTrans" cxnId="{D88F50D1-D512-432A-8913-2261119E8080}">
      <dgm:prSet/>
      <dgm:spPr/>
      <dgm:t>
        <a:bodyPr/>
        <a:lstStyle/>
        <a:p>
          <a:endParaRPr lang="zh-TW" altLang="en-US"/>
        </a:p>
      </dgm:t>
    </dgm:pt>
    <dgm:pt modelId="{F4AE3AAB-347E-4705-8C06-97B7DC1CB2E0}" type="sibTrans" cxnId="{D88F50D1-D512-432A-8913-2261119E8080}">
      <dgm:prSet/>
      <dgm:spPr>
        <a:blipFill rotWithShape="1">
          <a:blip xmlns:r="http://schemas.openxmlformats.org/officeDocument/2006/relationships" r:embed="rId2"/>
          <a:srcRect/>
          <a:stretch>
            <a:fillRect l="-17000" r="-17000"/>
          </a:stretch>
        </a:blipFill>
      </dgm:spPr>
      <dgm:t>
        <a:bodyPr/>
        <a:lstStyle/>
        <a:p>
          <a:endParaRPr lang="zh-TW" altLang="en-US"/>
        </a:p>
      </dgm:t>
    </dgm:pt>
    <dgm:pt modelId="{9326A79A-3DD3-4229-BF63-A589B3944D24}">
      <dgm:prSet phldrT="[文字]" custT="1"/>
      <dgm:spPr/>
      <dgm:t>
        <a:bodyPr/>
        <a:lstStyle/>
        <a:p>
          <a:pPr>
            <a:lnSpc>
              <a:spcPts val="3800"/>
            </a:lnSpc>
            <a:spcAft>
              <a:spcPts val="0"/>
            </a:spcAft>
          </a:pPr>
          <a:r>
            <a:rPr lang="zh-TW" altLang="en-US" sz="2200" b="1" dirty="0">
              <a:latin typeface="+mj-ea"/>
              <a:ea typeface="+mj-ea"/>
            </a:rPr>
            <a:t>烘焙食品 加工實習</a:t>
          </a:r>
        </a:p>
      </dgm:t>
    </dgm:pt>
    <dgm:pt modelId="{8E92CC52-D5E9-4674-B651-CEBBE0A868B5}" type="parTrans" cxnId="{B6CBF0F0-81B6-4BA0-89F1-2F31E9F925D2}">
      <dgm:prSet/>
      <dgm:spPr/>
      <dgm:t>
        <a:bodyPr/>
        <a:lstStyle/>
        <a:p>
          <a:endParaRPr lang="zh-TW" altLang="en-US"/>
        </a:p>
      </dgm:t>
    </dgm:pt>
    <dgm:pt modelId="{AA184960-0292-4599-ADAC-B50F7F73E1A0}" type="sibTrans" cxnId="{B6CBF0F0-81B6-4BA0-89F1-2F31E9F925D2}">
      <dgm:prSet/>
      <dgm:spPr>
        <a:blipFill rotWithShape="1">
          <a:blip xmlns:r="http://schemas.openxmlformats.org/officeDocument/2006/relationships" r:embed="rId3"/>
          <a:srcRect/>
          <a:stretch>
            <a:fillRect l="-6000" r="-6000"/>
          </a:stretch>
        </a:blipFill>
      </dgm:spPr>
      <dgm:t>
        <a:bodyPr/>
        <a:lstStyle/>
        <a:p>
          <a:endParaRPr lang="zh-TW" altLang="en-US"/>
        </a:p>
      </dgm:t>
    </dgm:pt>
    <dgm:pt modelId="{BF6CCA41-7A37-4928-B2AE-300B18D13EC9}">
      <dgm:prSet phldrT="[文字]" custT="1"/>
      <dgm:spPr/>
      <dgm:t>
        <a:bodyPr/>
        <a:lstStyle/>
        <a:p>
          <a:pPr>
            <a:lnSpc>
              <a:spcPts val="4300"/>
            </a:lnSpc>
          </a:pPr>
          <a:r>
            <a:rPr lang="zh-TW" altLang="en-US" sz="2400" b="1" dirty="0">
              <a:latin typeface="+mj-ea"/>
              <a:ea typeface="+mj-ea"/>
            </a:rPr>
            <a:t>食品檢驗  分     析</a:t>
          </a:r>
        </a:p>
      </dgm:t>
    </dgm:pt>
    <dgm:pt modelId="{F2987850-F35E-444D-B911-A94A0A03606B}" type="parTrans" cxnId="{3B61AF54-854D-41B5-9E2D-A245F5BB74AF}">
      <dgm:prSet/>
      <dgm:spPr/>
      <dgm:t>
        <a:bodyPr/>
        <a:lstStyle/>
        <a:p>
          <a:endParaRPr lang="zh-TW" altLang="en-US"/>
        </a:p>
      </dgm:t>
    </dgm:pt>
    <dgm:pt modelId="{FADA730A-D070-4708-AB50-56786E512AF8}" type="sibTrans" cxnId="{3B61AF54-854D-41B5-9E2D-A245F5BB74AF}">
      <dgm:prSet/>
      <dgm:spPr>
        <a:blipFill rotWithShape="1">
          <a:blip xmlns:r="http://schemas.openxmlformats.org/officeDocument/2006/relationships" r:embed="rId4"/>
          <a:srcRect/>
          <a:stretch>
            <a:fillRect t="-4000" b="-4000"/>
          </a:stretch>
        </a:blipFill>
      </dgm:spPr>
      <dgm:t>
        <a:bodyPr/>
        <a:lstStyle/>
        <a:p>
          <a:endParaRPr lang="zh-TW" altLang="en-US"/>
        </a:p>
      </dgm:t>
    </dgm:pt>
    <dgm:pt modelId="{89AFEEB5-2ECA-4591-9ED7-9CC3F6029A03}" type="pres">
      <dgm:prSet presAssocID="{993D4F25-0E0C-4242-981A-5E35264D4363}" presName="Name0" presStyleCnt="0">
        <dgm:presLayoutVars>
          <dgm:chMax val="21"/>
          <dgm:chPref val="21"/>
        </dgm:presLayoutVars>
      </dgm:prSet>
      <dgm:spPr/>
    </dgm:pt>
    <dgm:pt modelId="{FC7CE773-2F0A-4F72-9B6F-C990032C9C73}" type="pres">
      <dgm:prSet presAssocID="{A5B87F83-84EB-4603-A367-2231D0A4397F}" presName="text1" presStyleCnt="0"/>
      <dgm:spPr/>
    </dgm:pt>
    <dgm:pt modelId="{8B3E3924-94AF-4BE5-95A9-3504095A0A71}" type="pres">
      <dgm:prSet presAssocID="{A5B87F83-84EB-4603-A367-2231D0A4397F}" presName="textRepeatNode" presStyleLbl="alignNode1" presStyleIdx="0" presStyleCnt="4" custScaleX="87006" custScaleY="102035" custLinFactNeighborX="-5064" custLinFactNeighborY="-6060">
        <dgm:presLayoutVars>
          <dgm:chMax val="0"/>
          <dgm:chPref val="0"/>
          <dgm:bulletEnabled val="1"/>
        </dgm:presLayoutVars>
      </dgm:prSet>
      <dgm:spPr/>
    </dgm:pt>
    <dgm:pt modelId="{21DD79F5-EB55-4EFE-A81C-DD223D35E478}" type="pres">
      <dgm:prSet presAssocID="{A5B87F83-84EB-4603-A367-2231D0A4397F}" presName="textaccent1" presStyleCnt="0"/>
      <dgm:spPr/>
    </dgm:pt>
    <dgm:pt modelId="{6F046434-C4F8-4188-9F0F-659166DDCCE6}" type="pres">
      <dgm:prSet presAssocID="{A5B87F83-84EB-4603-A367-2231D0A4397F}" presName="accentRepeatNode" presStyleLbl="solidAlignAcc1" presStyleIdx="0" presStyleCnt="8"/>
      <dgm:spPr/>
    </dgm:pt>
    <dgm:pt modelId="{0A612DB9-528F-43B9-9FA0-E581C1162A02}" type="pres">
      <dgm:prSet presAssocID="{1CBC7116-1B8F-4EC2-94B5-FDF1065F8BF9}" presName="image1" presStyleCnt="0"/>
      <dgm:spPr/>
    </dgm:pt>
    <dgm:pt modelId="{3F668E6C-1DD1-41E9-8457-3673BAEF8477}" type="pres">
      <dgm:prSet presAssocID="{1CBC7116-1B8F-4EC2-94B5-FDF1065F8BF9}" presName="imageRepeatNode" presStyleLbl="alignAcc1" presStyleIdx="0" presStyleCnt="4" custLinFactNeighborX="-5369" custLinFactNeighborY="-1986"/>
      <dgm:spPr/>
    </dgm:pt>
    <dgm:pt modelId="{2D8B2636-D70D-4ECA-A3B1-EFFA41FD5EEF}" type="pres">
      <dgm:prSet presAssocID="{1CBC7116-1B8F-4EC2-94B5-FDF1065F8BF9}" presName="imageaccent1" presStyleCnt="0"/>
      <dgm:spPr/>
    </dgm:pt>
    <dgm:pt modelId="{853ED47A-56E2-498F-9E00-17BC1BF781D6}" type="pres">
      <dgm:prSet presAssocID="{1CBC7116-1B8F-4EC2-94B5-FDF1065F8BF9}" presName="accentRepeatNode" presStyleLbl="solidAlignAcc1" presStyleIdx="1" presStyleCnt="8"/>
      <dgm:spPr/>
    </dgm:pt>
    <dgm:pt modelId="{1EDD916E-BD10-45A0-BD1A-7C2B8F8F22AF}" type="pres">
      <dgm:prSet presAssocID="{59F67F20-A43A-4937-BE4D-D51F26A94713}" presName="text2" presStyleCnt="0"/>
      <dgm:spPr/>
    </dgm:pt>
    <dgm:pt modelId="{CBDBB00C-67F5-47C4-B53E-31670A5EC999}" type="pres">
      <dgm:prSet presAssocID="{59F67F20-A43A-4937-BE4D-D51F26A94713}" presName="textRepeatNode" presStyleLbl="alignNode1" presStyleIdx="1" presStyleCnt="4" custScaleY="86204" custLinFactNeighborX="-11444" custLinFactNeighborY="-5231">
        <dgm:presLayoutVars>
          <dgm:chMax val="0"/>
          <dgm:chPref val="0"/>
          <dgm:bulletEnabled val="1"/>
        </dgm:presLayoutVars>
      </dgm:prSet>
      <dgm:spPr/>
    </dgm:pt>
    <dgm:pt modelId="{117B3288-15CB-47C5-B6CA-742A92D06B1C}" type="pres">
      <dgm:prSet presAssocID="{59F67F20-A43A-4937-BE4D-D51F26A94713}" presName="textaccent2" presStyleCnt="0"/>
      <dgm:spPr/>
    </dgm:pt>
    <dgm:pt modelId="{A16C4B34-5CF7-4893-8163-4846C95B0AB0}" type="pres">
      <dgm:prSet presAssocID="{59F67F20-A43A-4937-BE4D-D51F26A94713}" presName="accentRepeatNode" presStyleLbl="solidAlignAcc1" presStyleIdx="2" presStyleCnt="8"/>
      <dgm:spPr/>
    </dgm:pt>
    <dgm:pt modelId="{0745F112-BDEC-4870-A137-1F21E30C7EE0}" type="pres">
      <dgm:prSet presAssocID="{F4AE3AAB-347E-4705-8C06-97B7DC1CB2E0}" presName="image2" presStyleCnt="0"/>
      <dgm:spPr/>
    </dgm:pt>
    <dgm:pt modelId="{1E4F8A25-8665-4A7E-AD87-D7CF2E3B862A}" type="pres">
      <dgm:prSet presAssocID="{F4AE3AAB-347E-4705-8C06-97B7DC1CB2E0}" presName="imageRepeatNode" presStyleLbl="alignAcc1" presStyleIdx="1" presStyleCnt="4" custScaleY="102779" custLinFactNeighborX="-13972" custLinFactNeighborY="-6233"/>
      <dgm:spPr/>
    </dgm:pt>
    <dgm:pt modelId="{6C7B3E8D-ADD7-4737-BD21-92C5B51BFCEE}" type="pres">
      <dgm:prSet presAssocID="{F4AE3AAB-347E-4705-8C06-97B7DC1CB2E0}" presName="imageaccent2" presStyleCnt="0"/>
      <dgm:spPr/>
    </dgm:pt>
    <dgm:pt modelId="{49A892FF-8D61-4110-B494-D876B0CA74E5}" type="pres">
      <dgm:prSet presAssocID="{F4AE3AAB-347E-4705-8C06-97B7DC1CB2E0}" presName="accentRepeatNode" presStyleLbl="solidAlignAcc1" presStyleIdx="3" presStyleCnt="8"/>
      <dgm:spPr/>
    </dgm:pt>
    <dgm:pt modelId="{6933E14E-9CB8-42AB-B806-CF585E65015C}" type="pres">
      <dgm:prSet presAssocID="{9326A79A-3DD3-4229-BF63-A589B3944D24}" presName="text3" presStyleCnt="0"/>
      <dgm:spPr/>
    </dgm:pt>
    <dgm:pt modelId="{2DD02A6C-FB00-4859-AE9A-F5791700E58F}" type="pres">
      <dgm:prSet presAssocID="{9326A79A-3DD3-4229-BF63-A589B3944D24}" presName="textRepeatNode" presStyleLbl="alignNode1" presStyleIdx="2" presStyleCnt="4" custScaleX="85613" custScaleY="82543" custLinFactNeighborX="-9357" custLinFactNeighborY="736">
        <dgm:presLayoutVars>
          <dgm:chMax val="0"/>
          <dgm:chPref val="0"/>
          <dgm:bulletEnabled val="1"/>
        </dgm:presLayoutVars>
      </dgm:prSet>
      <dgm:spPr/>
    </dgm:pt>
    <dgm:pt modelId="{2BCD3A08-DF93-4989-9CF0-F6853AB90147}" type="pres">
      <dgm:prSet presAssocID="{9326A79A-3DD3-4229-BF63-A589B3944D24}" presName="textaccent3" presStyleCnt="0"/>
      <dgm:spPr/>
    </dgm:pt>
    <dgm:pt modelId="{C775944D-9E47-4C74-B5FD-39708D5E6188}" type="pres">
      <dgm:prSet presAssocID="{9326A79A-3DD3-4229-BF63-A589B3944D24}" presName="accentRepeatNode" presStyleLbl="solidAlignAcc1" presStyleIdx="4" presStyleCnt="8"/>
      <dgm:spPr/>
    </dgm:pt>
    <dgm:pt modelId="{E31D0690-04A1-4F56-ADFE-6DC5442AC7BE}" type="pres">
      <dgm:prSet presAssocID="{AA184960-0292-4599-ADAC-B50F7F73E1A0}" presName="image3" presStyleCnt="0"/>
      <dgm:spPr/>
    </dgm:pt>
    <dgm:pt modelId="{E6FFF6DF-8E0E-445F-902D-79B11D327531}" type="pres">
      <dgm:prSet presAssocID="{AA184960-0292-4599-ADAC-B50F7F73E1A0}" presName="imageRepeatNode" presStyleLbl="alignAcc1" presStyleIdx="2" presStyleCnt="4" custScaleX="107273" custScaleY="109478" custLinFactNeighborX="-14385" custLinFactNeighborY="-2444"/>
      <dgm:spPr/>
    </dgm:pt>
    <dgm:pt modelId="{ABDEDC1E-02A1-4039-A86C-175A10F5D93D}" type="pres">
      <dgm:prSet presAssocID="{AA184960-0292-4599-ADAC-B50F7F73E1A0}" presName="imageaccent3" presStyleCnt="0"/>
      <dgm:spPr/>
    </dgm:pt>
    <dgm:pt modelId="{E5733C9B-9813-4BA7-864F-F64B07CEFEDD}" type="pres">
      <dgm:prSet presAssocID="{AA184960-0292-4599-ADAC-B50F7F73E1A0}" presName="accentRepeatNode" presStyleLbl="solidAlignAcc1" presStyleIdx="5" presStyleCnt="8"/>
      <dgm:spPr/>
    </dgm:pt>
    <dgm:pt modelId="{6537EDA1-5AB1-4779-A001-D0B78722EC43}" type="pres">
      <dgm:prSet presAssocID="{BF6CCA41-7A37-4928-B2AE-300B18D13EC9}" presName="text4" presStyleCnt="0"/>
      <dgm:spPr/>
    </dgm:pt>
    <dgm:pt modelId="{451B19CA-C9E3-49E3-BB90-0BB4760A10CC}" type="pres">
      <dgm:prSet presAssocID="{BF6CCA41-7A37-4928-B2AE-300B18D13EC9}" presName="textRepeatNode" presStyleLbl="alignNode1" presStyleIdx="3" presStyleCnt="4" custScaleY="85358" custLinFactNeighborX="-10376" custLinFactNeighborY="2302">
        <dgm:presLayoutVars>
          <dgm:chMax val="0"/>
          <dgm:chPref val="0"/>
          <dgm:bulletEnabled val="1"/>
        </dgm:presLayoutVars>
      </dgm:prSet>
      <dgm:spPr/>
    </dgm:pt>
    <dgm:pt modelId="{C2D68095-6AD3-45BF-AFE6-CAE58585A8FF}" type="pres">
      <dgm:prSet presAssocID="{BF6CCA41-7A37-4928-B2AE-300B18D13EC9}" presName="textaccent4" presStyleCnt="0"/>
      <dgm:spPr/>
    </dgm:pt>
    <dgm:pt modelId="{556BC8F9-043D-4DD0-A479-662760690F47}" type="pres">
      <dgm:prSet presAssocID="{BF6CCA41-7A37-4928-B2AE-300B18D13EC9}" presName="accentRepeatNode" presStyleLbl="solidAlignAcc1" presStyleIdx="6" presStyleCnt="8"/>
      <dgm:spPr/>
    </dgm:pt>
    <dgm:pt modelId="{D0825791-4936-418F-AAA9-B097636881A2}" type="pres">
      <dgm:prSet presAssocID="{FADA730A-D070-4708-AB50-56786E512AF8}" presName="image4" presStyleCnt="0"/>
      <dgm:spPr/>
    </dgm:pt>
    <dgm:pt modelId="{2B878517-AEE5-45E9-86FB-362C5BEFC927}" type="pres">
      <dgm:prSet presAssocID="{FADA730A-D070-4708-AB50-56786E512AF8}" presName="imageRepeatNode" presStyleLbl="alignAcc1" presStyleIdx="3" presStyleCnt="4" custScaleX="101391" custLinFactNeighborX="-13257" custLinFactNeighborY="743"/>
      <dgm:spPr/>
    </dgm:pt>
    <dgm:pt modelId="{C8C34ECE-2665-48CC-9104-593ACE5D2570}" type="pres">
      <dgm:prSet presAssocID="{FADA730A-D070-4708-AB50-56786E512AF8}" presName="imageaccent4" presStyleCnt="0"/>
      <dgm:spPr/>
    </dgm:pt>
    <dgm:pt modelId="{CC795177-ECCC-4C7F-9B96-D5123C7C6A98}" type="pres">
      <dgm:prSet presAssocID="{FADA730A-D070-4708-AB50-56786E512AF8}" presName="accentRepeatNode" presStyleLbl="solidAlignAcc1" presStyleIdx="7" presStyleCnt="8"/>
      <dgm:spPr/>
    </dgm:pt>
  </dgm:ptLst>
  <dgm:cxnLst>
    <dgm:cxn modelId="{5A410507-DF8A-4530-92C2-80CFC9B7AEB0}" type="presOf" srcId="{1CBC7116-1B8F-4EC2-94B5-FDF1065F8BF9}" destId="{3F668E6C-1DD1-41E9-8457-3673BAEF8477}" srcOrd="0" destOrd="0" presId="urn:microsoft.com/office/officeart/2008/layout/HexagonCluster"/>
    <dgm:cxn modelId="{B589F91B-8221-41AC-89EB-0ACECC5C9898}" type="presOf" srcId="{FADA730A-D070-4708-AB50-56786E512AF8}" destId="{2B878517-AEE5-45E9-86FB-362C5BEFC927}" srcOrd="0" destOrd="0" presId="urn:microsoft.com/office/officeart/2008/layout/HexagonCluster"/>
    <dgm:cxn modelId="{B5B5E120-7DAC-4627-ABBE-8DF85EEFF1F6}" type="presOf" srcId="{A5B87F83-84EB-4603-A367-2231D0A4397F}" destId="{8B3E3924-94AF-4BE5-95A9-3504095A0A71}" srcOrd="0" destOrd="0" presId="urn:microsoft.com/office/officeart/2008/layout/HexagonCluster"/>
    <dgm:cxn modelId="{CC79A031-8B5F-40FB-9636-231F382051EA}" type="presOf" srcId="{F4AE3AAB-347E-4705-8C06-97B7DC1CB2E0}" destId="{1E4F8A25-8665-4A7E-AD87-D7CF2E3B862A}" srcOrd="0" destOrd="0" presId="urn:microsoft.com/office/officeart/2008/layout/HexagonCluster"/>
    <dgm:cxn modelId="{617C0644-1528-49E7-BC84-C90A2108C994}" type="presOf" srcId="{993D4F25-0E0C-4242-981A-5E35264D4363}" destId="{89AFEEB5-2ECA-4591-9ED7-9CC3F6029A03}" srcOrd="0" destOrd="0" presId="urn:microsoft.com/office/officeart/2008/layout/HexagonCluster"/>
    <dgm:cxn modelId="{5E28B968-F26F-471C-A077-DC9F498BF1D3}" type="presOf" srcId="{9326A79A-3DD3-4229-BF63-A589B3944D24}" destId="{2DD02A6C-FB00-4859-AE9A-F5791700E58F}" srcOrd="0" destOrd="0" presId="urn:microsoft.com/office/officeart/2008/layout/HexagonCluster"/>
    <dgm:cxn modelId="{DD43CC49-7D5B-4488-9A7A-40ED4AA15720}" type="presOf" srcId="{BF6CCA41-7A37-4928-B2AE-300B18D13EC9}" destId="{451B19CA-C9E3-49E3-BB90-0BB4760A10CC}" srcOrd="0" destOrd="0" presId="urn:microsoft.com/office/officeart/2008/layout/HexagonCluster"/>
    <dgm:cxn modelId="{3B61AF54-854D-41B5-9E2D-A245F5BB74AF}" srcId="{993D4F25-0E0C-4242-981A-5E35264D4363}" destId="{BF6CCA41-7A37-4928-B2AE-300B18D13EC9}" srcOrd="3" destOrd="0" parTransId="{F2987850-F35E-444D-B911-A94A0A03606B}" sibTransId="{FADA730A-D070-4708-AB50-56786E512AF8}"/>
    <dgm:cxn modelId="{D06162A7-A848-4579-86A6-6BA6D4ED63F7}" type="presOf" srcId="{AA184960-0292-4599-ADAC-B50F7F73E1A0}" destId="{E6FFF6DF-8E0E-445F-902D-79B11D327531}" srcOrd="0" destOrd="0" presId="urn:microsoft.com/office/officeart/2008/layout/HexagonCluster"/>
    <dgm:cxn modelId="{D88F50D1-D512-432A-8913-2261119E8080}" srcId="{993D4F25-0E0C-4242-981A-5E35264D4363}" destId="{59F67F20-A43A-4937-BE4D-D51F26A94713}" srcOrd="1" destOrd="0" parTransId="{BDA50F6C-265B-4538-820E-DA8814779D45}" sibTransId="{F4AE3AAB-347E-4705-8C06-97B7DC1CB2E0}"/>
    <dgm:cxn modelId="{015323D3-E968-40E9-AB2B-3E458B42E67D}" type="presOf" srcId="{59F67F20-A43A-4937-BE4D-D51F26A94713}" destId="{CBDBB00C-67F5-47C4-B53E-31670A5EC999}" srcOrd="0" destOrd="0" presId="urn:microsoft.com/office/officeart/2008/layout/HexagonCluster"/>
    <dgm:cxn modelId="{0E57D2DD-B32F-4F10-B6CF-3A81E531D3C4}" srcId="{993D4F25-0E0C-4242-981A-5E35264D4363}" destId="{A5B87F83-84EB-4603-A367-2231D0A4397F}" srcOrd="0" destOrd="0" parTransId="{BB968B19-BD12-424C-A06D-9900213BCAA5}" sibTransId="{1CBC7116-1B8F-4EC2-94B5-FDF1065F8BF9}"/>
    <dgm:cxn modelId="{B6CBF0F0-81B6-4BA0-89F1-2F31E9F925D2}" srcId="{993D4F25-0E0C-4242-981A-5E35264D4363}" destId="{9326A79A-3DD3-4229-BF63-A589B3944D24}" srcOrd="2" destOrd="0" parTransId="{8E92CC52-D5E9-4674-B651-CEBBE0A868B5}" sibTransId="{AA184960-0292-4599-ADAC-B50F7F73E1A0}"/>
    <dgm:cxn modelId="{569F288C-33E7-4FC8-841E-903692AB1079}" type="presParOf" srcId="{89AFEEB5-2ECA-4591-9ED7-9CC3F6029A03}" destId="{FC7CE773-2F0A-4F72-9B6F-C990032C9C73}" srcOrd="0" destOrd="0" presId="urn:microsoft.com/office/officeart/2008/layout/HexagonCluster"/>
    <dgm:cxn modelId="{99F8D0D6-4822-40D7-9C39-502FB7303072}" type="presParOf" srcId="{FC7CE773-2F0A-4F72-9B6F-C990032C9C73}" destId="{8B3E3924-94AF-4BE5-95A9-3504095A0A71}" srcOrd="0" destOrd="0" presId="urn:microsoft.com/office/officeart/2008/layout/HexagonCluster"/>
    <dgm:cxn modelId="{83910721-9BAE-42C3-B596-E77F0C8F9270}" type="presParOf" srcId="{89AFEEB5-2ECA-4591-9ED7-9CC3F6029A03}" destId="{21DD79F5-EB55-4EFE-A81C-DD223D35E478}" srcOrd="1" destOrd="0" presId="urn:microsoft.com/office/officeart/2008/layout/HexagonCluster"/>
    <dgm:cxn modelId="{51DA23E5-7F23-4ED1-94A1-2F65E916D978}" type="presParOf" srcId="{21DD79F5-EB55-4EFE-A81C-DD223D35E478}" destId="{6F046434-C4F8-4188-9F0F-659166DDCCE6}" srcOrd="0" destOrd="0" presId="urn:microsoft.com/office/officeart/2008/layout/HexagonCluster"/>
    <dgm:cxn modelId="{9D64DA54-1325-4142-809C-02371D4F25C4}" type="presParOf" srcId="{89AFEEB5-2ECA-4591-9ED7-9CC3F6029A03}" destId="{0A612DB9-528F-43B9-9FA0-E581C1162A02}" srcOrd="2" destOrd="0" presId="urn:microsoft.com/office/officeart/2008/layout/HexagonCluster"/>
    <dgm:cxn modelId="{3ADF4F83-EC6C-4425-8B28-398E533E92EE}" type="presParOf" srcId="{0A612DB9-528F-43B9-9FA0-E581C1162A02}" destId="{3F668E6C-1DD1-41E9-8457-3673BAEF8477}" srcOrd="0" destOrd="0" presId="urn:microsoft.com/office/officeart/2008/layout/HexagonCluster"/>
    <dgm:cxn modelId="{C3D71EA5-3B36-4121-8425-7CB7C94D374B}" type="presParOf" srcId="{89AFEEB5-2ECA-4591-9ED7-9CC3F6029A03}" destId="{2D8B2636-D70D-4ECA-A3B1-EFFA41FD5EEF}" srcOrd="3" destOrd="0" presId="urn:microsoft.com/office/officeart/2008/layout/HexagonCluster"/>
    <dgm:cxn modelId="{57A47CB5-AB3A-410E-9742-05BF5DA97E26}" type="presParOf" srcId="{2D8B2636-D70D-4ECA-A3B1-EFFA41FD5EEF}" destId="{853ED47A-56E2-498F-9E00-17BC1BF781D6}" srcOrd="0" destOrd="0" presId="urn:microsoft.com/office/officeart/2008/layout/HexagonCluster"/>
    <dgm:cxn modelId="{A4D98AC0-8D47-4586-B314-B6B3C8E8C5EB}" type="presParOf" srcId="{89AFEEB5-2ECA-4591-9ED7-9CC3F6029A03}" destId="{1EDD916E-BD10-45A0-BD1A-7C2B8F8F22AF}" srcOrd="4" destOrd="0" presId="urn:microsoft.com/office/officeart/2008/layout/HexagonCluster"/>
    <dgm:cxn modelId="{D290C976-26E4-4EB1-9328-B7053CBF2187}" type="presParOf" srcId="{1EDD916E-BD10-45A0-BD1A-7C2B8F8F22AF}" destId="{CBDBB00C-67F5-47C4-B53E-31670A5EC999}" srcOrd="0" destOrd="0" presId="urn:microsoft.com/office/officeart/2008/layout/HexagonCluster"/>
    <dgm:cxn modelId="{0262ED26-C6EE-4D57-912D-B5A5FA2E1125}" type="presParOf" srcId="{89AFEEB5-2ECA-4591-9ED7-9CC3F6029A03}" destId="{117B3288-15CB-47C5-B6CA-742A92D06B1C}" srcOrd="5" destOrd="0" presId="urn:microsoft.com/office/officeart/2008/layout/HexagonCluster"/>
    <dgm:cxn modelId="{5B32820D-E296-467C-92A3-132CE2797641}" type="presParOf" srcId="{117B3288-15CB-47C5-B6CA-742A92D06B1C}" destId="{A16C4B34-5CF7-4893-8163-4846C95B0AB0}" srcOrd="0" destOrd="0" presId="urn:microsoft.com/office/officeart/2008/layout/HexagonCluster"/>
    <dgm:cxn modelId="{57F24F37-1251-48C0-B213-E4E6C6925CF8}" type="presParOf" srcId="{89AFEEB5-2ECA-4591-9ED7-9CC3F6029A03}" destId="{0745F112-BDEC-4870-A137-1F21E30C7EE0}" srcOrd="6" destOrd="0" presId="urn:microsoft.com/office/officeart/2008/layout/HexagonCluster"/>
    <dgm:cxn modelId="{A973B9E3-C69C-46A7-A7EE-80D716747BF1}" type="presParOf" srcId="{0745F112-BDEC-4870-A137-1F21E30C7EE0}" destId="{1E4F8A25-8665-4A7E-AD87-D7CF2E3B862A}" srcOrd="0" destOrd="0" presId="urn:microsoft.com/office/officeart/2008/layout/HexagonCluster"/>
    <dgm:cxn modelId="{279BBCB6-3220-46AE-82EF-11912D4A75A3}" type="presParOf" srcId="{89AFEEB5-2ECA-4591-9ED7-9CC3F6029A03}" destId="{6C7B3E8D-ADD7-4737-BD21-92C5B51BFCEE}" srcOrd="7" destOrd="0" presId="urn:microsoft.com/office/officeart/2008/layout/HexagonCluster"/>
    <dgm:cxn modelId="{1DAE9CEE-354B-4A34-8B4B-028E2FE652C4}" type="presParOf" srcId="{6C7B3E8D-ADD7-4737-BD21-92C5B51BFCEE}" destId="{49A892FF-8D61-4110-B494-D876B0CA74E5}" srcOrd="0" destOrd="0" presId="urn:microsoft.com/office/officeart/2008/layout/HexagonCluster"/>
    <dgm:cxn modelId="{AFFC1D5B-7CB1-4976-A673-3C66A7768790}" type="presParOf" srcId="{89AFEEB5-2ECA-4591-9ED7-9CC3F6029A03}" destId="{6933E14E-9CB8-42AB-B806-CF585E65015C}" srcOrd="8" destOrd="0" presId="urn:microsoft.com/office/officeart/2008/layout/HexagonCluster"/>
    <dgm:cxn modelId="{BEA055A6-DCD4-425A-8983-41A37CA3098B}" type="presParOf" srcId="{6933E14E-9CB8-42AB-B806-CF585E65015C}" destId="{2DD02A6C-FB00-4859-AE9A-F5791700E58F}" srcOrd="0" destOrd="0" presId="urn:microsoft.com/office/officeart/2008/layout/HexagonCluster"/>
    <dgm:cxn modelId="{9BE92E39-3C01-4F9A-9930-14C416EB4DD7}" type="presParOf" srcId="{89AFEEB5-2ECA-4591-9ED7-9CC3F6029A03}" destId="{2BCD3A08-DF93-4989-9CF0-F6853AB90147}" srcOrd="9" destOrd="0" presId="urn:microsoft.com/office/officeart/2008/layout/HexagonCluster"/>
    <dgm:cxn modelId="{29338025-5CDC-4901-A759-9B1666AB527C}" type="presParOf" srcId="{2BCD3A08-DF93-4989-9CF0-F6853AB90147}" destId="{C775944D-9E47-4C74-B5FD-39708D5E6188}" srcOrd="0" destOrd="0" presId="urn:microsoft.com/office/officeart/2008/layout/HexagonCluster"/>
    <dgm:cxn modelId="{9341813A-6653-4914-93F5-12C3C42DE543}" type="presParOf" srcId="{89AFEEB5-2ECA-4591-9ED7-9CC3F6029A03}" destId="{E31D0690-04A1-4F56-ADFE-6DC5442AC7BE}" srcOrd="10" destOrd="0" presId="urn:microsoft.com/office/officeart/2008/layout/HexagonCluster"/>
    <dgm:cxn modelId="{C19F2452-4B70-4D05-A46B-25A0920C860B}" type="presParOf" srcId="{E31D0690-04A1-4F56-ADFE-6DC5442AC7BE}" destId="{E6FFF6DF-8E0E-445F-902D-79B11D327531}" srcOrd="0" destOrd="0" presId="urn:microsoft.com/office/officeart/2008/layout/HexagonCluster"/>
    <dgm:cxn modelId="{B6A9851A-2CD8-4AC9-A5FD-DFF8B4431A13}" type="presParOf" srcId="{89AFEEB5-2ECA-4591-9ED7-9CC3F6029A03}" destId="{ABDEDC1E-02A1-4039-A86C-175A10F5D93D}" srcOrd="11" destOrd="0" presId="urn:microsoft.com/office/officeart/2008/layout/HexagonCluster"/>
    <dgm:cxn modelId="{2ECF00C5-9D5C-45D3-A78E-BF8AE7F159ED}" type="presParOf" srcId="{ABDEDC1E-02A1-4039-A86C-175A10F5D93D}" destId="{E5733C9B-9813-4BA7-864F-F64B07CEFEDD}" srcOrd="0" destOrd="0" presId="urn:microsoft.com/office/officeart/2008/layout/HexagonCluster"/>
    <dgm:cxn modelId="{2954492B-DDA3-48DA-8199-E3931848A254}" type="presParOf" srcId="{89AFEEB5-2ECA-4591-9ED7-9CC3F6029A03}" destId="{6537EDA1-5AB1-4779-A001-D0B78722EC43}" srcOrd="12" destOrd="0" presId="urn:microsoft.com/office/officeart/2008/layout/HexagonCluster"/>
    <dgm:cxn modelId="{51A9692E-40B1-4030-8E0A-95CD81C6F8FC}" type="presParOf" srcId="{6537EDA1-5AB1-4779-A001-D0B78722EC43}" destId="{451B19CA-C9E3-49E3-BB90-0BB4760A10CC}" srcOrd="0" destOrd="0" presId="urn:microsoft.com/office/officeart/2008/layout/HexagonCluster"/>
    <dgm:cxn modelId="{9F84C329-3FA4-4A93-8475-4FFECE73E6E0}" type="presParOf" srcId="{89AFEEB5-2ECA-4591-9ED7-9CC3F6029A03}" destId="{C2D68095-6AD3-45BF-AFE6-CAE58585A8FF}" srcOrd="13" destOrd="0" presId="urn:microsoft.com/office/officeart/2008/layout/HexagonCluster"/>
    <dgm:cxn modelId="{E15F0AC7-FB0C-4CBB-94A5-6E31B6E90A6A}" type="presParOf" srcId="{C2D68095-6AD3-45BF-AFE6-CAE58585A8FF}" destId="{556BC8F9-043D-4DD0-A479-662760690F47}" srcOrd="0" destOrd="0" presId="urn:microsoft.com/office/officeart/2008/layout/HexagonCluster"/>
    <dgm:cxn modelId="{5E3CE779-165C-4991-90D7-4BF04A225357}" type="presParOf" srcId="{89AFEEB5-2ECA-4591-9ED7-9CC3F6029A03}" destId="{D0825791-4936-418F-AAA9-B097636881A2}" srcOrd="14" destOrd="0" presId="urn:microsoft.com/office/officeart/2008/layout/HexagonCluster"/>
    <dgm:cxn modelId="{27330258-8676-4B3E-B613-3CB1C1574792}" type="presParOf" srcId="{D0825791-4936-418F-AAA9-B097636881A2}" destId="{2B878517-AEE5-45E9-86FB-362C5BEFC927}" srcOrd="0" destOrd="0" presId="urn:microsoft.com/office/officeart/2008/layout/HexagonCluster"/>
    <dgm:cxn modelId="{E2491B53-D9A8-4F7C-870A-7126BD6BC65D}" type="presParOf" srcId="{89AFEEB5-2ECA-4591-9ED7-9CC3F6029A03}" destId="{C8C34ECE-2665-48CC-9104-593ACE5D2570}" srcOrd="15" destOrd="0" presId="urn:microsoft.com/office/officeart/2008/layout/HexagonCluster"/>
    <dgm:cxn modelId="{771743C4-F0DE-44CC-A75A-D13742C0408D}" type="presParOf" srcId="{C8C34ECE-2665-48CC-9104-593ACE5D2570}" destId="{CC795177-ECCC-4C7F-9B96-D5123C7C6A98}"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E5FDA4-C89F-4A3E-B43F-262F5C1CA967}" type="doc">
      <dgm:prSet loTypeId="urn:microsoft.com/office/officeart/2005/8/layout/hList3" loCatId="list" qsTypeId="urn:microsoft.com/office/officeart/2005/8/quickstyle/simple5" qsCatId="simple" csTypeId="urn:microsoft.com/office/officeart/2005/8/colors/accent5_1" csCatId="accent5" phldr="1"/>
      <dgm:spPr/>
      <dgm:t>
        <a:bodyPr/>
        <a:lstStyle/>
        <a:p>
          <a:endParaRPr lang="zh-TW" altLang="en-US"/>
        </a:p>
      </dgm:t>
    </dgm:pt>
    <dgm:pt modelId="{1FDD7372-24F3-4FB8-80E4-3C30F7BF631F}">
      <dgm:prSet phldrT="[文字]" custT="1"/>
      <dgm:spPr>
        <a:solidFill>
          <a:srgbClr val="FFC000"/>
        </a:solidFill>
        <a:ln>
          <a:solidFill>
            <a:srgbClr val="FFFF00"/>
          </a:solidFill>
        </a:ln>
      </dgm:spPr>
      <dgm:t>
        <a:bodyPr/>
        <a:lstStyle/>
        <a:p>
          <a:pPr algn="ctr">
            <a:lnSpc>
              <a:spcPts val="3000"/>
            </a:lnSpc>
            <a:spcAft>
              <a:spcPts val="0"/>
            </a:spcAft>
          </a:pPr>
          <a:r>
            <a:rPr lang="zh-TW" sz="2500" b="1" dirty="0">
              <a:solidFill>
                <a:schemeClr val="tx1"/>
              </a:solidFill>
              <a:latin typeface="+mj-ea"/>
              <a:ea typeface="+mj-ea"/>
            </a:rPr>
            <a:t>總成績</a:t>
          </a:r>
          <a:r>
            <a:rPr lang="en-US" altLang="zh-TW" sz="2500" b="1" dirty="0">
              <a:solidFill>
                <a:schemeClr val="tx1"/>
              </a:solidFill>
              <a:latin typeface="+mj-ea"/>
              <a:ea typeface="+mj-ea"/>
            </a:rPr>
            <a:t>(100</a:t>
          </a:r>
          <a:r>
            <a:rPr lang="zh-TW" altLang="en-US" sz="2500" b="1" dirty="0">
              <a:solidFill>
                <a:schemeClr val="tx1"/>
              </a:solidFill>
              <a:latin typeface="+mj-ea"/>
              <a:ea typeface="+mj-ea"/>
            </a:rPr>
            <a:t>分</a:t>
          </a:r>
          <a:r>
            <a:rPr lang="en-US" altLang="zh-TW" sz="2500" b="1" dirty="0">
              <a:solidFill>
                <a:schemeClr val="tx1"/>
              </a:solidFill>
              <a:latin typeface="+mj-ea"/>
              <a:ea typeface="+mj-ea"/>
            </a:rPr>
            <a:t>)</a:t>
          </a:r>
        </a:p>
        <a:p>
          <a:pPr algn="ctr">
            <a:lnSpc>
              <a:spcPts val="3000"/>
            </a:lnSpc>
            <a:spcAft>
              <a:spcPts val="0"/>
            </a:spcAft>
          </a:pPr>
          <a:r>
            <a:rPr lang="zh-TW" sz="2500" b="1" dirty="0">
              <a:solidFill>
                <a:schemeClr val="tx1"/>
              </a:solidFill>
              <a:latin typeface="+mj-ea"/>
              <a:ea typeface="+mj-ea"/>
            </a:rPr>
            <a:t>術科測驗成績×</a:t>
          </a:r>
          <a:r>
            <a:rPr lang="en-US" altLang="zh-TW" sz="2500" b="1" dirty="0">
              <a:solidFill>
                <a:schemeClr val="tx1"/>
              </a:solidFill>
              <a:latin typeface="+mj-ea"/>
              <a:ea typeface="+mj-ea"/>
            </a:rPr>
            <a:t>7</a:t>
          </a:r>
          <a:r>
            <a:rPr lang="en-US" altLang="zh-TW" sz="2400" b="1" dirty="0">
              <a:solidFill>
                <a:schemeClr val="tx1"/>
              </a:solidFill>
              <a:latin typeface="+mj-ea"/>
              <a:ea typeface="+mj-ea"/>
            </a:rPr>
            <a:t>0</a:t>
          </a:r>
          <a:r>
            <a:rPr lang="en-US" sz="2500" b="1" dirty="0">
              <a:solidFill>
                <a:schemeClr val="tx1"/>
              </a:solidFill>
              <a:latin typeface="+mj-ea"/>
              <a:ea typeface="+mj-ea"/>
            </a:rPr>
            <a:t>%</a:t>
          </a:r>
          <a:r>
            <a:rPr lang="zh-TW" altLang="en-US" sz="2500" b="1" dirty="0">
              <a:solidFill>
                <a:schemeClr val="tx1"/>
              </a:solidFill>
              <a:latin typeface="+mj-ea"/>
              <a:ea typeface="+mj-ea"/>
            </a:rPr>
            <a:t> </a:t>
          </a:r>
          <a:r>
            <a:rPr lang="en-US" sz="2500" b="1" dirty="0">
              <a:solidFill>
                <a:schemeClr val="tx1"/>
              </a:solidFill>
              <a:latin typeface="+mj-ea"/>
              <a:ea typeface="+mj-ea"/>
            </a:rPr>
            <a:t>+</a:t>
          </a:r>
          <a:r>
            <a:rPr lang="zh-TW" altLang="en-US" sz="2500" b="1" dirty="0">
              <a:solidFill>
                <a:schemeClr val="tx1"/>
              </a:solidFill>
              <a:latin typeface="+mj-ea"/>
              <a:ea typeface="+mj-ea"/>
            </a:rPr>
            <a:t> </a:t>
          </a:r>
          <a:r>
            <a:rPr lang="zh-TW" sz="2500" b="1" dirty="0">
              <a:solidFill>
                <a:schemeClr val="tx1"/>
              </a:solidFill>
              <a:latin typeface="+mj-ea"/>
              <a:ea typeface="+mj-ea"/>
            </a:rPr>
            <a:t>面試×</a:t>
          </a:r>
          <a:r>
            <a:rPr lang="en-US" altLang="zh-TW" sz="2500" b="1" dirty="0">
              <a:solidFill>
                <a:schemeClr val="tx1"/>
              </a:solidFill>
              <a:latin typeface="+mj-ea"/>
              <a:ea typeface="+mj-ea"/>
            </a:rPr>
            <a:t>30</a:t>
          </a:r>
          <a:r>
            <a:rPr lang="en-US" sz="2500" b="1" dirty="0">
              <a:solidFill>
                <a:schemeClr val="tx1"/>
              </a:solidFill>
              <a:latin typeface="+mj-ea"/>
              <a:ea typeface="+mj-ea"/>
            </a:rPr>
            <a:t>%</a:t>
          </a:r>
          <a:endParaRPr lang="zh-TW" altLang="en-US" sz="2500" b="1" dirty="0">
            <a:solidFill>
              <a:schemeClr val="tx1"/>
            </a:solidFill>
            <a:latin typeface="+mj-ea"/>
            <a:ea typeface="+mj-ea"/>
          </a:endParaRPr>
        </a:p>
      </dgm:t>
    </dgm:pt>
    <dgm:pt modelId="{D10668C3-552F-4429-B3C8-B99103E690D5}" type="parTrans" cxnId="{C859CC4F-ACE0-44B2-9CA5-D60C9357DAC6}">
      <dgm:prSet/>
      <dgm:spPr/>
      <dgm:t>
        <a:bodyPr/>
        <a:lstStyle/>
        <a:p>
          <a:endParaRPr lang="zh-TW" altLang="en-US"/>
        </a:p>
      </dgm:t>
    </dgm:pt>
    <dgm:pt modelId="{3B4C3552-A8F1-42A0-8638-A233EFC10CFF}" type="sibTrans" cxnId="{C859CC4F-ACE0-44B2-9CA5-D60C9357DAC6}">
      <dgm:prSet/>
      <dgm:spPr/>
      <dgm:t>
        <a:bodyPr/>
        <a:lstStyle/>
        <a:p>
          <a:endParaRPr lang="zh-TW" altLang="en-US"/>
        </a:p>
      </dgm:t>
    </dgm:pt>
    <dgm:pt modelId="{D05D7FCF-A6FF-4608-A8E5-C6A64B7085B3}">
      <dgm:prSet phldrT="[文字]" custT="1"/>
      <dgm:spPr/>
      <dgm:t>
        <a:bodyPr anchor="t" anchorCtr="0"/>
        <a:lstStyle/>
        <a:p>
          <a:pPr algn="l">
            <a:lnSpc>
              <a:spcPts val="3000"/>
            </a:lnSpc>
            <a:spcAft>
              <a:spcPts val="0"/>
            </a:spcAft>
          </a:pPr>
          <a:r>
            <a:rPr lang="zh-TW" sz="2800" b="1" dirty="0">
              <a:solidFill>
                <a:srgbClr val="0000FF"/>
              </a:solidFill>
              <a:latin typeface="+mj-ea"/>
              <a:ea typeface="+mj-ea"/>
            </a:rPr>
            <a:t>食品加工</a:t>
          </a:r>
          <a:r>
            <a:rPr lang="zh-TW" sz="2000" dirty="0"/>
            <a:t>：</a:t>
          </a:r>
          <a:br>
            <a:rPr lang="en-US" altLang="zh-TW" sz="2000" dirty="0"/>
          </a:br>
          <a:r>
            <a:rPr lang="zh-TW" altLang="en-US" sz="2000" b="1" dirty="0">
              <a:latin typeface="+mj-ea"/>
              <a:ea typeface="+mj-ea"/>
            </a:rPr>
            <a:t>術科製作</a:t>
          </a:r>
          <a:r>
            <a:rPr lang="en-US" altLang="zh-TW" sz="1800" b="1" dirty="0">
              <a:latin typeface="+mj-ea"/>
              <a:ea typeface="+mj-ea"/>
            </a:rPr>
            <a:t>(70%)</a:t>
          </a:r>
          <a:r>
            <a:rPr lang="en-US" altLang="zh-TW" sz="1800" b="0" dirty="0">
              <a:latin typeface="+mj-ea"/>
              <a:ea typeface="+mj-ea"/>
            </a:rPr>
            <a:t>- </a:t>
          </a:r>
          <a:r>
            <a:rPr lang="en-US" altLang="zh-TW" sz="2000" b="0" dirty="0">
              <a:latin typeface="+mj-ea"/>
              <a:ea typeface="+mj-ea"/>
            </a:rPr>
            <a:t>5</a:t>
          </a:r>
          <a:r>
            <a:rPr lang="zh-TW" altLang="en-US" sz="2000" b="0" dirty="0">
              <a:latin typeface="+mj-ea"/>
              <a:ea typeface="+mj-ea"/>
            </a:rPr>
            <a:t>顆</a:t>
          </a:r>
          <a:r>
            <a:rPr lang="zh-TW" altLang="en-US" sz="2000" b="1" dirty="0">
              <a:solidFill>
                <a:srgbClr val="DE42DA"/>
              </a:solidFill>
              <a:latin typeface="+mj-ea"/>
              <a:ea typeface="+mj-ea"/>
            </a:rPr>
            <a:t>含餡湯圓 </a:t>
          </a:r>
          <a:endParaRPr lang="en-US" altLang="zh-TW" sz="1800" b="0" dirty="0">
            <a:solidFill>
              <a:schemeClr val="tx1"/>
            </a:solidFill>
            <a:latin typeface="+mj-ea"/>
            <a:ea typeface="+mj-ea"/>
          </a:endParaRPr>
        </a:p>
        <a:p>
          <a:pPr algn="l">
            <a:lnSpc>
              <a:spcPts val="2400"/>
            </a:lnSpc>
            <a:spcAft>
              <a:spcPts val="0"/>
            </a:spcAft>
          </a:pPr>
          <a:r>
            <a:rPr lang="en-US" altLang="zh-TW" sz="2000" b="0" dirty="0">
              <a:latin typeface="+mj-ea"/>
              <a:ea typeface="+mj-ea"/>
            </a:rPr>
            <a:t>                                     (</a:t>
          </a:r>
          <a:r>
            <a:rPr lang="en-US" altLang="zh-TW" sz="1800" b="0" dirty="0">
              <a:latin typeface="+mj-ea"/>
              <a:ea typeface="+mj-ea"/>
            </a:rPr>
            <a:t>40</a:t>
          </a:r>
          <a:r>
            <a:rPr lang="zh-TW" altLang="en-US" sz="1800" b="0" dirty="0">
              <a:latin typeface="+mj-ea"/>
              <a:ea typeface="+mj-ea"/>
            </a:rPr>
            <a:t>分鐘</a:t>
          </a:r>
          <a:r>
            <a:rPr lang="en-US" altLang="zh-TW" sz="1800" b="0" dirty="0">
              <a:latin typeface="+mj-ea"/>
              <a:ea typeface="+mj-ea"/>
            </a:rPr>
            <a:t>)</a:t>
          </a:r>
          <a:endParaRPr lang="en-US" sz="1800" b="0" dirty="0">
            <a:latin typeface="+mj-ea"/>
            <a:ea typeface="+mj-ea"/>
          </a:endParaRPr>
        </a:p>
        <a:p>
          <a:pPr algn="l">
            <a:lnSpc>
              <a:spcPts val="2400"/>
            </a:lnSpc>
            <a:spcAft>
              <a:spcPts val="0"/>
            </a:spcAft>
          </a:pPr>
          <a:endParaRPr lang="en-US" altLang="zh-TW" sz="2000" b="1" u="none" dirty="0">
            <a:latin typeface="+mj-ea"/>
            <a:ea typeface="+mj-ea"/>
          </a:endParaRPr>
        </a:p>
        <a:p>
          <a:pPr algn="l">
            <a:lnSpc>
              <a:spcPts val="2400"/>
            </a:lnSpc>
            <a:spcAft>
              <a:spcPts val="0"/>
            </a:spcAft>
          </a:pPr>
          <a:br>
            <a:rPr lang="en-US" altLang="zh-TW" sz="2000" dirty="0"/>
          </a:br>
          <a:endParaRPr lang="en-US" altLang="zh-TW" sz="1800" b="0" u="none" dirty="0">
            <a:latin typeface="+mj-ea"/>
            <a:ea typeface="+mj-ea"/>
          </a:endParaRPr>
        </a:p>
      </dgm:t>
    </dgm:pt>
    <dgm:pt modelId="{90B8E28A-5F60-4221-ACA3-1F58822985CF}" type="parTrans" cxnId="{F7F01DDF-76B9-4C88-949A-1670545BE0E4}">
      <dgm:prSet/>
      <dgm:spPr/>
      <dgm:t>
        <a:bodyPr/>
        <a:lstStyle/>
        <a:p>
          <a:endParaRPr lang="zh-TW" altLang="en-US"/>
        </a:p>
      </dgm:t>
    </dgm:pt>
    <dgm:pt modelId="{3D2DDD89-083A-4055-85C9-01B3D9991FDA}" type="sibTrans" cxnId="{F7F01DDF-76B9-4C88-949A-1670545BE0E4}">
      <dgm:prSet/>
      <dgm:spPr/>
      <dgm:t>
        <a:bodyPr/>
        <a:lstStyle/>
        <a:p>
          <a:endParaRPr lang="zh-TW" altLang="en-US"/>
        </a:p>
      </dgm:t>
    </dgm:pt>
    <dgm:pt modelId="{B2B528B1-D9A1-4C5F-9B5B-18CCF629E3B0}">
      <dgm:prSet phldrT="[文字]" custT="1"/>
      <dgm:spPr/>
      <dgm:t>
        <a:bodyPr anchor="t" anchorCtr="0"/>
        <a:lstStyle/>
        <a:p>
          <a:pPr algn="l">
            <a:lnSpc>
              <a:spcPts val="2000"/>
            </a:lnSpc>
            <a:spcAft>
              <a:spcPts val="0"/>
            </a:spcAft>
          </a:pPr>
          <a:br>
            <a:rPr lang="en-US" altLang="zh-TW" sz="2000" b="1" dirty="0">
              <a:latin typeface="+mj-ea"/>
              <a:ea typeface="+mj-ea"/>
            </a:rPr>
          </a:br>
          <a:r>
            <a:rPr lang="zh-TW" altLang="en-US" sz="2000" b="1" dirty="0">
              <a:latin typeface="+mj-ea"/>
              <a:ea typeface="+mj-ea"/>
            </a:rPr>
            <a:t>面試</a:t>
          </a:r>
          <a:r>
            <a:rPr lang="en-US" sz="1800" b="0" dirty="0">
              <a:latin typeface="+mj-ea"/>
              <a:ea typeface="+mj-ea"/>
            </a:rPr>
            <a:t>(</a:t>
          </a:r>
          <a:r>
            <a:rPr lang="en-US" altLang="zh-TW" sz="1800" b="0" dirty="0">
              <a:latin typeface="+mj-ea"/>
              <a:ea typeface="+mj-ea"/>
            </a:rPr>
            <a:t>30</a:t>
          </a:r>
          <a:r>
            <a:rPr lang="en-US" sz="1800" b="0" dirty="0">
              <a:latin typeface="+mj-ea"/>
              <a:ea typeface="+mj-ea"/>
            </a:rPr>
            <a:t>%)</a:t>
          </a:r>
          <a:br>
            <a:rPr lang="en-US" sz="2000" b="1" dirty="0">
              <a:latin typeface="+mj-ea"/>
              <a:ea typeface="+mj-ea"/>
            </a:rPr>
          </a:br>
          <a:br>
            <a:rPr lang="en-US" sz="2000" b="1" dirty="0">
              <a:latin typeface="+mj-ea"/>
              <a:ea typeface="+mj-ea"/>
            </a:rPr>
          </a:br>
          <a:r>
            <a:rPr lang="zh-TW" altLang="en-US" sz="1800" b="0" dirty="0">
              <a:latin typeface="+mj-ea"/>
              <a:ea typeface="+mj-ea"/>
            </a:rPr>
            <a:t>自我介紹、學習意願、溝通能力、與儀態應對等。</a:t>
          </a:r>
        </a:p>
      </dgm:t>
    </dgm:pt>
    <dgm:pt modelId="{0AC319DE-A794-406E-BBCF-9F5FFAF0E11D}" type="parTrans" cxnId="{FA8BD187-DA8F-43E3-B328-AE3371B094CE}">
      <dgm:prSet/>
      <dgm:spPr/>
      <dgm:t>
        <a:bodyPr/>
        <a:lstStyle/>
        <a:p>
          <a:endParaRPr lang="zh-TW" altLang="en-US"/>
        </a:p>
      </dgm:t>
    </dgm:pt>
    <dgm:pt modelId="{B3A204A3-B117-48E4-902B-2AA1E5735DCA}" type="sibTrans" cxnId="{FA8BD187-DA8F-43E3-B328-AE3371B094CE}">
      <dgm:prSet/>
      <dgm:spPr/>
      <dgm:t>
        <a:bodyPr/>
        <a:lstStyle/>
        <a:p>
          <a:endParaRPr lang="zh-TW" altLang="en-US"/>
        </a:p>
      </dgm:t>
    </dgm:pt>
    <dgm:pt modelId="{A4917D7E-F9DB-4EC4-BE58-EB513EB7E21E}">
      <dgm:prSet/>
      <dgm:spPr/>
      <dgm:t>
        <a:bodyPr/>
        <a:lstStyle/>
        <a:p>
          <a:endParaRPr lang="zh-TW" altLang="en-US"/>
        </a:p>
      </dgm:t>
    </dgm:pt>
    <dgm:pt modelId="{739D9A1C-9C80-409F-AA49-7BA2AC979C41}" type="parTrans" cxnId="{2FADE549-F5C5-4B32-99B7-8F98C46D40D3}">
      <dgm:prSet/>
      <dgm:spPr/>
      <dgm:t>
        <a:bodyPr/>
        <a:lstStyle/>
        <a:p>
          <a:endParaRPr lang="zh-TW" altLang="en-US"/>
        </a:p>
      </dgm:t>
    </dgm:pt>
    <dgm:pt modelId="{DAF2E84B-6CEE-4115-9B2B-A339DF51C652}" type="sibTrans" cxnId="{2FADE549-F5C5-4B32-99B7-8F98C46D40D3}">
      <dgm:prSet/>
      <dgm:spPr/>
      <dgm:t>
        <a:bodyPr/>
        <a:lstStyle/>
        <a:p>
          <a:endParaRPr lang="zh-TW" altLang="en-US"/>
        </a:p>
      </dgm:t>
    </dgm:pt>
    <dgm:pt modelId="{3EA92D04-4201-4DDF-8D5C-3882FB442EB3}">
      <dgm:prSet/>
      <dgm:spPr/>
      <dgm:t>
        <a:bodyPr/>
        <a:lstStyle/>
        <a:p>
          <a:endParaRPr lang="zh-TW" altLang="en-US"/>
        </a:p>
      </dgm:t>
    </dgm:pt>
    <dgm:pt modelId="{8B99C0F4-5B38-42A8-8F9E-F83F525A2C67}" type="parTrans" cxnId="{0991F9C0-617B-417A-AAEF-EEF9563A3D8A}">
      <dgm:prSet/>
      <dgm:spPr/>
      <dgm:t>
        <a:bodyPr/>
        <a:lstStyle/>
        <a:p>
          <a:endParaRPr lang="zh-TW" altLang="en-US"/>
        </a:p>
      </dgm:t>
    </dgm:pt>
    <dgm:pt modelId="{226850C7-0572-493B-B876-602A4D8CDFE7}" type="sibTrans" cxnId="{0991F9C0-617B-417A-AAEF-EEF9563A3D8A}">
      <dgm:prSet/>
      <dgm:spPr/>
      <dgm:t>
        <a:bodyPr/>
        <a:lstStyle/>
        <a:p>
          <a:endParaRPr lang="zh-TW" altLang="en-US"/>
        </a:p>
      </dgm:t>
    </dgm:pt>
    <dgm:pt modelId="{31AB0D00-44A6-4C0E-AFDF-56DB1F52A879}">
      <dgm:prSet/>
      <dgm:spPr/>
      <dgm:t>
        <a:bodyPr/>
        <a:lstStyle/>
        <a:p>
          <a:endParaRPr lang="zh-TW" altLang="en-US"/>
        </a:p>
      </dgm:t>
    </dgm:pt>
    <dgm:pt modelId="{236596C9-9585-4910-A641-0D4429AFC436}" type="parTrans" cxnId="{55E3E485-6CF9-4E0B-BCB7-8FBBD50EFA44}">
      <dgm:prSet/>
      <dgm:spPr/>
      <dgm:t>
        <a:bodyPr/>
        <a:lstStyle/>
        <a:p>
          <a:endParaRPr lang="zh-TW" altLang="en-US"/>
        </a:p>
      </dgm:t>
    </dgm:pt>
    <dgm:pt modelId="{DC8AED90-E0EF-40C1-ADB6-531F414DFF5A}" type="sibTrans" cxnId="{55E3E485-6CF9-4E0B-BCB7-8FBBD50EFA44}">
      <dgm:prSet/>
      <dgm:spPr/>
      <dgm:t>
        <a:bodyPr/>
        <a:lstStyle/>
        <a:p>
          <a:endParaRPr lang="zh-TW" altLang="en-US"/>
        </a:p>
      </dgm:t>
    </dgm:pt>
    <dgm:pt modelId="{90698560-4739-474D-A616-EBC348F55D2A}">
      <dgm:prSet/>
      <dgm:spPr/>
      <dgm:t>
        <a:bodyPr/>
        <a:lstStyle/>
        <a:p>
          <a:endParaRPr lang="zh-TW" altLang="en-US"/>
        </a:p>
      </dgm:t>
    </dgm:pt>
    <dgm:pt modelId="{E1AFB35C-6943-4993-AF48-5D634A15E82E}" type="parTrans" cxnId="{E2CED865-B9FC-496E-B642-551B985BEF28}">
      <dgm:prSet/>
      <dgm:spPr/>
      <dgm:t>
        <a:bodyPr/>
        <a:lstStyle/>
        <a:p>
          <a:endParaRPr lang="zh-TW" altLang="en-US"/>
        </a:p>
      </dgm:t>
    </dgm:pt>
    <dgm:pt modelId="{4F8235B8-FFD5-46C9-A897-E6BEC2CB3CE2}" type="sibTrans" cxnId="{E2CED865-B9FC-496E-B642-551B985BEF28}">
      <dgm:prSet/>
      <dgm:spPr/>
      <dgm:t>
        <a:bodyPr/>
        <a:lstStyle/>
        <a:p>
          <a:endParaRPr lang="zh-TW" altLang="en-US"/>
        </a:p>
      </dgm:t>
    </dgm:pt>
    <dgm:pt modelId="{7059B66E-DB61-4F99-9AE5-CD01E1ACBEA0}">
      <dgm:prSet/>
      <dgm:spPr/>
      <dgm:t>
        <a:bodyPr/>
        <a:lstStyle/>
        <a:p>
          <a:endParaRPr lang="zh-TW" altLang="en-US"/>
        </a:p>
      </dgm:t>
    </dgm:pt>
    <dgm:pt modelId="{8B37FA77-30BD-4218-9709-DBBE02E46EA2}" type="parTrans" cxnId="{3C5831A6-CFA9-43DA-BA3D-E08970FF4296}">
      <dgm:prSet/>
      <dgm:spPr/>
      <dgm:t>
        <a:bodyPr/>
        <a:lstStyle/>
        <a:p>
          <a:endParaRPr lang="zh-TW" altLang="en-US"/>
        </a:p>
      </dgm:t>
    </dgm:pt>
    <dgm:pt modelId="{E532E7EB-E182-4099-A1BB-03D5B001B4C8}" type="sibTrans" cxnId="{3C5831A6-CFA9-43DA-BA3D-E08970FF4296}">
      <dgm:prSet/>
      <dgm:spPr/>
      <dgm:t>
        <a:bodyPr/>
        <a:lstStyle/>
        <a:p>
          <a:endParaRPr lang="zh-TW" altLang="en-US"/>
        </a:p>
      </dgm:t>
    </dgm:pt>
    <dgm:pt modelId="{4DFC6AF5-7EF2-4BCA-9875-95C018F4D81E}" type="pres">
      <dgm:prSet presAssocID="{65E5FDA4-C89F-4A3E-B43F-262F5C1CA967}" presName="composite" presStyleCnt="0">
        <dgm:presLayoutVars>
          <dgm:chMax val="1"/>
          <dgm:dir/>
          <dgm:resizeHandles val="exact"/>
        </dgm:presLayoutVars>
      </dgm:prSet>
      <dgm:spPr/>
    </dgm:pt>
    <dgm:pt modelId="{BF532F1B-CC16-41D7-9037-EC07EE72B386}" type="pres">
      <dgm:prSet presAssocID="{1FDD7372-24F3-4FB8-80E4-3C30F7BF631F}" presName="roof" presStyleLbl="dkBgShp" presStyleIdx="0" presStyleCnt="2" custScaleY="70216"/>
      <dgm:spPr/>
    </dgm:pt>
    <dgm:pt modelId="{C8E35EDB-15ED-420A-A4ED-9C870907F87A}" type="pres">
      <dgm:prSet presAssocID="{1FDD7372-24F3-4FB8-80E4-3C30F7BF631F}" presName="pillars" presStyleCnt="0"/>
      <dgm:spPr/>
    </dgm:pt>
    <dgm:pt modelId="{514AAE47-BEE1-4CDA-A747-E6551880EADA}" type="pres">
      <dgm:prSet presAssocID="{1FDD7372-24F3-4FB8-80E4-3C30F7BF631F}" presName="pillar1" presStyleLbl="node1" presStyleIdx="0" presStyleCnt="2" custScaleX="99853" custLinFactNeighborX="-147" custLinFactNeighborY="-5709">
        <dgm:presLayoutVars>
          <dgm:bulletEnabled val="1"/>
        </dgm:presLayoutVars>
      </dgm:prSet>
      <dgm:spPr/>
    </dgm:pt>
    <dgm:pt modelId="{F5F50B2D-A601-414B-BAA6-31F595784586}" type="pres">
      <dgm:prSet presAssocID="{B2B528B1-D9A1-4C5F-9B5B-18CCF629E3B0}" presName="pillarX" presStyleLbl="node1" presStyleIdx="1" presStyleCnt="2" custScaleY="99446" custLinFactNeighborX="942" custLinFactNeighborY="-5986">
        <dgm:presLayoutVars>
          <dgm:bulletEnabled val="1"/>
        </dgm:presLayoutVars>
      </dgm:prSet>
      <dgm:spPr/>
    </dgm:pt>
    <dgm:pt modelId="{D4B27D91-081E-4DD0-98F9-95FB25C869A6}" type="pres">
      <dgm:prSet presAssocID="{1FDD7372-24F3-4FB8-80E4-3C30F7BF631F}" presName="base" presStyleLbl="dkBgShp" presStyleIdx="1" presStyleCnt="2" custScaleX="100000" custScaleY="179131" custLinFactNeighborY="-7655"/>
      <dgm:spPr>
        <a:solidFill>
          <a:srgbClr val="FFC000"/>
        </a:solidFill>
        <a:ln>
          <a:solidFill>
            <a:srgbClr val="FFFF00"/>
          </a:solidFill>
        </a:ln>
      </dgm:spPr>
    </dgm:pt>
  </dgm:ptLst>
  <dgm:cxnLst>
    <dgm:cxn modelId="{E2CED865-B9FC-496E-B642-551B985BEF28}" srcId="{65E5FDA4-C89F-4A3E-B43F-262F5C1CA967}" destId="{90698560-4739-474D-A616-EBC348F55D2A}" srcOrd="4" destOrd="0" parTransId="{E1AFB35C-6943-4993-AF48-5D634A15E82E}" sibTransId="{4F8235B8-FFD5-46C9-A897-E6BEC2CB3CE2}"/>
    <dgm:cxn modelId="{2FADE549-F5C5-4B32-99B7-8F98C46D40D3}" srcId="{65E5FDA4-C89F-4A3E-B43F-262F5C1CA967}" destId="{A4917D7E-F9DB-4EC4-BE58-EB513EB7E21E}" srcOrd="1" destOrd="0" parTransId="{739D9A1C-9C80-409F-AA49-7BA2AC979C41}" sibTransId="{DAF2E84B-6CEE-4115-9B2B-A339DF51C652}"/>
    <dgm:cxn modelId="{C859CC4F-ACE0-44B2-9CA5-D60C9357DAC6}" srcId="{65E5FDA4-C89F-4A3E-B43F-262F5C1CA967}" destId="{1FDD7372-24F3-4FB8-80E4-3C30F7BF631F}" srcOrd="0" destOrd="0" parTransId="{D10668C3-552F-4429-B3C8-B99103E690D5}" sibTransId="{3B4C3552-A8F1-42A0-8638-A233EFC10CFF}"/>
    <dgm:cxn modelId="{D2F1DA74-41AB-499B-9973-E26D49A1865F}" type="presOf" srcId="{B2B528B1-D9A1-4C5F-9B5B-18CCF629E3B0}" destId="{F5F50B2D-A601-414B-BAA6-31F595784586}" srcOrd="0" destOrd="0" presId="urn:microsoft.com/office/officeart/2005/8/layout/hList3"/>
    <dgm:cxn modelId="{55E3E485-6CF9-4E0B-BCB7-8FBBD50EFA44}" srcId="{65E5FDA4-C89F-4A3E-B43F-262F5C1CA967}" destId="{31AB0D00-44A6-4C0E-AFDF-56DB1F52A879}" srcOrd="3" destOrd="0" parTransId="{236596C9-9585-4910-A641-0D4429AFC436}" sibTransId="{DC8AED90-E0EF-40C1-ADB6-531F414DFF5A}"/>
    <dgm:cxn modelId="{FA8BD187-DA8F-43E3-B328-AE3371B094CE}" srcId="{1FDD7372-24F3-4FB8-80E4-3C30F7BF631F}" destId="{B2B528B1-D9A1-4C5F-9B5B-18CCF629E3B0}" srcOrd="1" destOrd="0" parTransId="{0AC319DE-A794-406E-BBCF-9F5FFAF0E11D}" sibTransId="{B3A204A3-B117-48E4-902B-2AA1E5735DCA}"/>
    <dgm:cxn modelId="{96D40C94-6130-44C5-8348-0F17C493AEC4}" type="presOf" srcId="{1FDD7372-24F3-4FB8-80E4-3C30F7BF631F}" destId="{BF532F1B-CC16-41D7-9037-EC07EE72B386}" srcOrd="0" destOrd="0" presId="urn:microsoft.com/office/officeart/2005/8/layout/hList3"/>
    <dgm:cxn modelId="{3C5831A6-CFA9-43DA-BA3D-E08970FF4296}" srcId="{65E5FDA4-C89F-4A3E-B43F-262F5C1CA967}" destId="{7059B66E-DB61-4F99-9AE5-CD01E1ACBEA0}" srcOrd="5" destOrd="0" parTransId="{8B37FA77-30BD-4218-9709-DBBE02E46EA2}" sibTransId="{E532E7EB-E182-4099-A1BB-03D5B001B4C8}"/>
    <dgm:cxn modelId="{0991F9C0-617B-417A-AAEF-EEF9563A3D8A}" srcId="{65E5FDA4-C89F-4A3E-B43F-262F5C1CA967}" destId="{3EA92D04-4201-4DDF-8D5C-3882FB442EB3}" srcOrd="2" destOrd="0" parTransId="{8B99C0F4-5B38-42A8-8F9E-F83F525A2C67}" sibTransId="{226850C7-0572-493B-B876-602A4D8CDFE7}"/>
    <dgm:cxn modelId="{7356BDCA-0F21-4852-892E-BCA1B38EA728}" type="presOf" srcId="{65E5FDA4-C89F-4A3E-B43F-262F5C1CA967}" destId="{4DFC6AF5-7EF2-4BCA-9875-95C018F4D81E}" srcOrd="0" destOrd="0" presId="urn:microsoft.com/office/officeart/2005/8/layout/hList3"/>
    <dgm:cxn modelId="{3F74ACD1-4291-45E7-A8B9-49021C00341D}" type="presOf" srcId="{D05D7FCF-A6FF-4608-A8E5-C6A64B7085B3}" destId="{514AAE47-BEE1-4CDA-A747-E6551880EADA}" srcOrd="0" destOrd="0" presId="urn:microsoft.com/office/officeart/2005/8/layout/hList3"/>
    <dgm:cxn modelId="{F7F01DDF-76B9-4C88-949A-1670545BE0E4}" srcId="{1FDD7372-24F3-4FB8-80E4-3C30F7BF631F}" destId="{D05D7FCF-A6FF-4608-A8E5-C6A64B7085B3}" srcOrd="0" destOrd="0" parTransId="{90B8E28A-5F60-4221-ACA3-1F58822985CF}" sibTransId="{3D2DDD89-083A-4055-85C9-01B3D9991FDA}"/>
    <dgm:cxn modelId="{8015D798-EDE8-4E74-886A-B623F8196C98}" type="presParOf" srcId="{4DFC6AF5-7EF2-4BCA-9875-95C018F4D81E}" destId="{BF532F1B-CC16-41D7-9037-EC07EE72B386}" srcOrd="0" destOrd="0" presId="urn:microsoft.com/office/officeart/2005/8/layout/hList3"/>
    <dgm:cxn modelId="{57E6BA9D-3141-4B47-B559-2F6584DB30F7}" type="presParOf" srcId="{4DFC6AF5-7EF2-4BCA-9875-95C018F4D81E}" destId="{C8E35EDB-15ED-420A-A4ED-9C870907F87A}" srcOrd="1" destOrd="0" presId="urn:microsoft.com/office/officeart/2005/8/layout/hList3"/>
    <dgm:cxn modelId="{43DA295A-56D9-4368-B378-06CE0E8D1910}" type="presParOf" srcId="{C8E35EDB-15ED-420A-A4ED-9C870907F87A}" destId="{514AAE47-BEE1-4CDA-A747-E6551880EADA}" srcOrd="0" destOrd="0" presId="urn:microsoft.com/office/officeart/2005/8/layout/hList3"/>
    <dgm:cxn modelId="{9264B992-C482-4E3E-A1A0-261F15B634D2}" type="presParOf" srcId="{C8E35EDB-15ED-420A-A4ED-9C870907F87A}" destId="{F5F50B2D-A601-414B-BAA6-31F595784586}" srcOrd="1" destOrd="0" presId="urn:microsoft.com/office/officeart/2005/8/layout/hList3"/>
    <dgm:cxn modelId="{8CED2A91-D2F9-46E8-B01F-DFCEB6F3CF00}" type="presParOf" srcId="{4DFC6AF5-7EF2-4BCA-9875-95C018F4D81E}" destId="{D4B27D91-081E-4DD0-98F9-95FB25C869A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A3FAE4-A614-4332-AC83-88F00580777C}" type="doc">
      <dgm:prSet loTypeId="urn:microsoft.com/office/officeart/2011/layout/RadialPictureList" loCatId="officeonline" qsTypeId="urn:microsoft.com/office/officeart/2005/8/quickstyle/3d5" qsCatId="3D" csTypeId="urn:microsoft.com/office/officeart/2005/8/colors/accent2_5" csCatId="accent2" phldr="1"/>
      <dgm:spPr/>
      <dgm:t>
        <a:bodyPr/>
        <a:lstStyle/>
        <a:p>
          <a:endParaRPr lang="zh-TW" altLang="en-US"/>
        </a:p>
      </dgm:t>
    </dgm:pt>
    <dgm:pt modelId="{2F50A52F-2987-4FBB-8CF2-2C0797C494BC}">
      <dgm:prSet phldrT="[文字]" custT="1"/>
      <dgm:spPr/>
      <dgm:t>
        <a:bodyPr/>
        <a:lstStyle/>
        <a:p>
          <a:r>
            <a:rPr lang="zh-TW" altLang="en-US" sz="4000" b="1" dirty="0">
              <a:effectLst>
                <a:outerShdw blurRad="38100" dist="38100" dir="2700000" algn="tl">
                  <a:srgbClr val="000000">
                    <a:alpha val="43137"/>
                  </a:srgbClr>
                </a:outerShdw>
              </a:effectLst>
              <a:latin typeface="+mj-ea"/>
              <a:ea typeface="+mj-ea"/>
            </a:rPr>
            <a:t>餐飲管理科</a:t>
          </a:r>
        </a:p>
      </dgm:t>
    </dgm:pt>
    <dgm:pt modelId="{4D13196F-FB57-456A-BA70-D90EB7BE2A8F}" type="parTrans" cxnId="{0DE23405-2D93-4DC2-B7FC-51B9C2BAC59E}">
      <dgm:prSet/>
      <dgm:spPr/>
      <dgm:t>
        <a:bodyPr/>
        <a:lstStyle/>
        <a:p>
          <a:endParaRPr lang="zh-TW" altLang="en-US"/>
        </a:p>
      </dgm:t>
    </dgm:pt>
    <dgm:pt modelId="{931CF1B3-FF36-4FB5-86C8-3A6B6B7E23A9}" type="sibTrans" cxnId="{0DE23405-2D93-4DC2-B7FC-51B9C2BAC59E}">
      <dgm:prSet/>
      <dgm:spPr/>
      <dgm:t>
        <a:bodyPr/>
        <a:lstStyle/>
        <a:p>
          <a:endParaRPr lang="zh-TW" altLang="en-US"/>
        </a:p>
      </dgm:t>
    </dgm:pt>
    <dgm:pt modelId="{C496B928-F20A-4927-B6E0-AE546D282577}">
      <dgm:prSet phldrT="[文字]" custT="1"/>
      <dgm:spPr/>
      <dgm:t>
        <a:bodyPr/>
        <a:lstStyle/>
        <a:p>
          <a:pPr>
            <a:lnSpc>
              <a:spcPts val="2000"/>
            </a:lnSpc>
            <a:spcAft>
              <a:spcPts val="0"/>
            </a:spcAft>
          </a:pPr>
          <a:endParaRPr lang="en-US" altLang="zh-TW" sz="2400" b="1" dirty="0">
            <a:latin typeface="+mj-ea"/>
            <a:ea typeface="+mj-ea"/>
          </a:endParaRPr>
        </a:p>
        <a:p>
          <a:pPr>
            <a:lnSpc>
              <a:spcPts val="20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     師資規劃：</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校內合格教師</a:t>
          </a:r>
          <a:r>
            <a:rPr lang="en-US" altLang="zh-TW" sz="2000" b="1" dirty="0">
              <a:latin typeface="+mj-ea"/>
              <a:ea typeface="+mj-ea"/>
            </a:rPr>
            <a:t>100%</a:t>
          </a:r>
          <a:r>
            <a:rPr lang="zh-TW" altLang="en-US" sz="2000" b="1" dirty="0">
              <a:latin typeface="+mj-ea"/>
              <a:ea typeface="+mj-ea"/>
            </a:rPr>
            <a:t>具碩士以  </a:t>
          </a:r>
          <a:br>
            <a:rPr lang="en-US" altLang="zh-TW" sz="2000" b="1" dirty="0">
              <a:latin typeface="+mj-ea"/>
              <a:ea typeface="+mj-ea"/>
            </a:rPr>
          </a:br>
          <a:r>
            <a:rPr lang="zh-TW" altLang="en-US" sz="2000" b="1" dirty="0">
              <a:latin typeface="+mj-ea"/>
              <a:ea typeface="+mj-ea"/>
            </a:rPr>
            <a:t>      上學位與及多項專業證照。</a:t>
          </a:r>
          <a:endParaRPr lang="en-US" altLang="zh-TW" sz="2000" b="1" dirty="0">
            <a:latin typeface="+mj-ea"/>
            <a:ea typeface="+mj-ea"/>
          </a:endParaRPr>
        </a:p>
        <a:p>
          <a:pPr>
            <a:lnSpc>
              <a:spcPts val="2000"/>
            </a:lnSpc>
            <a:spcAft>
              <a:spcPts val="0"/>
            </a:spcAft>
          </a:pPr>
          <a:r>
            <a:rPr lang="zh-TW" altLang="en-US" sz="2000" b="1" dirty="0">
              <a:latin typeface="+mj-ea"/>
              <a:ea typeface="+mj-ea"/>
            </a:rPr>
            <a:t>      </a:t>
          </a:r>
          <a:br>
            <a:rPr lang="en-US" altLang="zh-TW" sz="2000" b="1" dirty="0">
              <a:latin typeface="+mj-ea"/>
              <a:ea typeface="+mj-ea"/>
            </a:rPr>
          </a:br>
          <a:br>
            <a:rPr lang="en-US" altLang="zh-TW" sz="2000" b="1" dirty="0">
              <a:latin typeface="+mj-ea"/>
              <a:ea typeface="+mj-ea"/>
            </a:rPr>
          </a:br>
          <a:endParaRPr lang="zh-TW" altLang="en-US" sz="2000" b="1" dirty="0">
            <a:latin typeface="+mj-ea"/>
            <a:ea typeface="+mj-ea"/>
          </a:endParaRPr>
        </a:p>
      </dgm:t>
    </dgm:pt>
    <dgm:pt modelId="{574420C5-9B71-465C-A78F-B91C7846DEAF}" type="parTrans" cxnId="{E323770A-DA93-4FC9-8D94-3A275E525A60}">
      <dgm:prSet/>
      <dgm:spPr/>
      <dgm:t>
        <a:bodyPr/>
        <a:lstStyle/>
        <a:p>
          <a:endParaRPr lang="zh-TW" altLang="en-US"/>
        </a:p>
      </dgm:t>
    </dgm:pt>
    <dgm:pt modelId="{98BAD1FA-E1F2-45A9-989D-B9986D52E972}" type="sibTrans" cxnId="{E323770A-DA93-4FC9-8D94-3A275E525A60}">
      <dgm:prSet/>
      <dgm:spPr/>
      <dgm:t>
        <a:bodyPr/>
        <a:lstStyle/>
        <a:p>
          <a:endParaRPr lang="zh-TW" altLang="en-US"/>
        </a:p>
      </dgm:t>
    </dgm:pt>
    <dgm:pt modelId="{1D3A8D5A-9CE7-493E-AB81-AC46C14B8142}">
      <dgm:prSet phldrT="[文字]" custT="1"/>
      <dgm:spPr/>
      <dgm:t>
        <a:bodyPr/>
        <a:lstStyle/>
        <a:p>
          <a:pPr>
            <a:lnSpc>
              <a:spcPts val="2400"/>
            </a:lnSpc>
            <a:spcAft>
              <a:spcPts val="0"/>
            </a:spcAft>
          </a:pPr>
          <a:r>
            <a:rPr lang="zh-TW" altLang="en-US" sz="2400" b="1" dirty="0">
              <a:latin typeface="+mj-ea"/>
              <a:ea typeface="+mj-ea"/>
            </a:rPr>
            <a:t>設備資源提供：</a:t>
          </a:r>
          <a:br>
            <a:rPr lang="en-US" altLang="zh-TW" sz="2400" b="1" dirty="0">
              <a:latin typeface="+mj-ea"/>
              <a:ea typeface="+mj-ea"/>
            </a:rPr>
          </a:br>
          <a:r>
            <a:rPr lang="zh-TW" altLang="en-US" sz="2000" b="1" dirty="0">
              <a:latin typeface="+mj-ea"/>
              <a:ea typeface="+mj-ea"/>
            </a:rPr>
            <a:t>餐旅群各科具中餐、西餐、飲料調酒、烘焙等專業教室。</a:t>
          </a:r>
          <a:endParaRPr lang="zh-TW" altLang="en-US" sz="1100" dirty="0"/>
        </a:p>
      </dgm:t>
    </dgm:pt>
    <dgm:pt modelId="{DD7BD8EC-13AC-4C7B-9218-5DFF7D794246}" type="parTrans" cxnId="{E29FEFDB-E191-4BF3-871A-5A2C3934B6A3}">
      <dgm:prSet/>
      <dgm:spPr/>
      <dgm:t>
        <a:bodyPr/>
        <a:lstStyle/>
        <a:p>
          <a:endParaRPr lang="zh-TW" altLang="en-US"/>
        </a:p>
      </dgm:t>
    </dgm:pt>
    <dgm:pt modelId="{23305EC9-ED4F-4F2C-A213-276551982E17}" type="sibTrans" cxnId="{E29FEFDB-E191-4BF3-871A-5A2C3934B6A3}">
      <dgm:prSet/>
      <dgm:spPr/>
      <dgm:t>
        <a:bodyPr/>
        <a:lstStyle/>
        <a:p>
          <a:endParaRPr lang="zh-TW" altLang="en-US"/>
        </a:p>
      </dgm:t>
    </dgm:pt>
    <dgm:pt modelId="{AF3878C4-67F4-418C-8321-55FAE3DE96C5}">
      <dgm:prSet phldrT="[文字]" custT="1"/>
      <dgm:spPr/>
      <dgm:t>
        <a:bodyPr/>
        <a:lstStyle/>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000"/>
            </a:lnSpc>
            <a:spcAft>
              <a:spcPts val="0"/>
            </a:spcAft>
          </a:pPr>
          <a:r>
            <a:rPr lang="zh-TW" altLang="en-US" sz="2400" b="1" dirty="0">
              <a:latin typeface="+mj-ea"/>
              <a:ea typeface="+mj-ea"/>
            </a:rPr>
            <a:t>教學資源多元化：</a:t>
          </a:r>
          <a:br>
            <a:rPr lang="en-US" altLang="zh-TW" sz="2400" b="1" dirty="0">
              <a:latin typeface="+mj-ea"/>
              <a:ea typeface="+mj-ea"/>
            </a:rPr>
          </a:br>
          <a:r>
            <a:rPr lang="zh-TW" altLang="en-US" sz="1800" b="1" dirty="0">
              <a:latin typeface="+mj-ea"/>
              <a:ea typeface="+mj-ea"/>
            </a:rPr>
            <a:t>在地產業資源多元豐富</a:t>
          </a:r>
          <a:br>
            <a:rPr lang="en-US" altLang="zh-TW" sz="1800" b="1" dirty="0">
              <a:latin typeface="+mj-ea"/>
              <a:ea typeface="+mj-ea"/>
            </a:rPr>
          </a:br>
          <a:r>
            <a:rPr lang="zh-TW" altLang="en-US" sz="1800" b="1" dirty="0">
              <a:latin typeface="+mj-ea"/>
              <a:ea typeface="+mj-ea"/>
            </a:rPr>
            <a:t>學界資源結合與創新</a:t>
          </a:r>
          <a:endParaRPr lang="en-US" altLang="zh-TW" sz="1800" b="1" dirty="0">
            <a:latin typeface="+mj-ea"/>
            <a:ea typeface="+mj-ea"/>
          </a:endParaRPr>
        </a:p>
        <a:p>
          <a:pPr>
            <a:lnSpc>
              <a:spcPts val="2000"/>
            </a:lnSpc>
            <a:spcAft>
              <a:spcPts val="0"/>
            </a:spcAft>
          </a:pPr>
          <a:r>
            <a:rPr lang="zh-TW" altLang="en-US" sz="1800" b="1" dirty="0">
              <a:latin typeface="+mj-ea"/>
              <a:ea typeface="+mj-ea"/>
            </a:rPr>
            <a:t>社區資源連結合作</a:t>
          </a:r>
          <a:br>
            <a:rPr lang="en-US" altLang="zh-TW" sz="1800" b="1" dirty="0">
              <a:latin typeface="+mj-ea"/>
              <a:ea typeface="+mj-ea"/>
            </a:rPr>
          </a:br>
          <a:endParaRPr lang="en-US" altLang="zh-TW" sz="1800" b="1" dirty="0">
            <a:latin typeface="+mj-ea"/>
            <a:ea typeface="+mj-ea"/>
          </a:endParaRPr>
        </a:p>
        <a:p>
          <a:pPr>
            <a:lnSpc>
              <a:spcPts val="2400"/>
            </a:lnSpc>
            <a:spcAft>
              <a:spcPts val="0"/>
            </a:spcAft>
          </a:pPr>
          <a:br>
            <a:rPr lang="en-US" altLang="zh-TW" sz="2000" b="1" dirty="0">
              <a:latin typeface="+mj-ea"/>
              <a:ea typeface="+mj-ea"/>
            </a:rPr>
          </a:br>
          <a:endParaRPr lang="zh-TW" altLang="en-US" sz="2000" dirty="0"/>
        </a:p>
      </dgm:t>
    </dgm:pt>
    <dgm:pt modelId="{77E60374-5652-423F-83BC-0B7889A4E203}" type="parTrans" cxnId="{135EB8F5-2B7E-4FAF-BDB5-6E70DDEFAFA2}">
      <dgm:prSet/>
      <dgm:spPr/>
      <dgm:t>
        <a:bodyPr/>
        <a:lstStyle/>
        <a:p>
          <a:endParaRPr lang="zh-TW" altLang="en-US"/>
        </a:p>
      </dgm:t>
    </dgm:pt>
    <dgm:pt modelId="{4B63167E-EADF-4674-92D4-EF4823010058}" type="sibTrans" cxnId="{135EB8F5-2B7E-4FAF-BDB5-6E70DDEFAFA2}">
      <dgm:prSet/>
      <dgm:spPr/>
      <dgm:t>
        <a:bodyPr/>
        <a:lstStyle/>
        <a:p>
          <a:endParaRPr lang="zh-TW" altLang="en-US"/>
        </a:p>
      </dgm:t>
    </dgm:pt>
    <dgm:pt modelId="{F906AAF2-8D45-40E6-B63A-A560D5F0DA38}" type="pres">
      <dgm:prSet presAssocID="{40A3FAE4-A614-4332-AC83-88F00580777C}" presName="Name0" presStyleCnt="0">
        <dgm:presLayoutVars>
          <dgm:chMax val="1"/>
          <dgm:chPref val="1"/>
          <dgm:dir/>
          <dgm:resizeHandles/>
        </dgm:presLayoutVars>
      </dgm:prSet>
      <dgm:spPr/>
    </dgm:pt>
    <dgm:pt modelId="{ECDF9F22-BC18-4C00-8ABE-87C1D667E4C3}" type="pres">
      <dgm:prSet presAssocID="{2F50A52F-2987-4FBB-8CF2-2C0797C494BC}" presName="Parent" presStyleLbl="node1" presStyleIdx="0" presStyleCnt="2" custLinFactNeighborX="-42385" custLinFactNeighborY="-2363">
        <dgm:presLayoutVars>
          <dgm:chMax val="4"/>
          <dgm:chPref val="3"/>
        </dgm:presLayoutVars>
      </dgm:prSet>
      <dgm:spPr/>
    </dgm:pt>
    <dgm:pt modelId="{7206B7B1-EABF-4744-A7F9-837F335F5AC7}" type="pres">
      <dgm:prSet presAssocID="{C496B928-F20A-4927-B6E0-AE546D282577}" presName="Accent" presStyleLbl="node1" presStyleIdx="1" presStyleCnt="2" custScaleX="109442" custScaleY="106317" custLinFactNeighborX="-22416" custLinFactNeighborY="1228"/>
      <dgm:spPr/>
    </dgm:pt>
    <dgm:pt modelId="{2822C838-E959-4C6B-8338-CFC6B7FE6109}" type="pres">
      <dgm:prSet presAssocID="{C496B928-F20A-4927-B6E0-AE546D282577}" presName="Image1" presStyleLbl="fgImgPlace1" presStyleIdx="0" presStyleCnt="3" custScaleX="128360" custScaleY="121387" custLinFactNeighborX="-63415" custLinFactNeighborY="-29489"/>
      <dgm:spPr>
        <a:blipFill rotWithShape="1">
          <a:blip xmlns:r="http://schemas.openxmlformats.org/officeDocument/2006/relationships" r:embed="rId1"/>
          <a:stretch>
            <a:fillRect/>
          </a:stretch>
        </a:blipFill>
      </dgm:spPr>
    </dgm:pt>
    <dgm:pt modelId="{DCBF58C3-534F-4BFC-9A2C-B9B53726FB6F}" type="pres">
      <dgm:prSet presAssocID="{C496B928-F20A-4927-B6E0-AE546D282577}" presName="Child1" presStyleLbl="revTx" presStyleIdx="0" presStyleCnt="3" custScaleX="208594" custScaleY="93223" custLinFactNeighborX="16554" custLinFactNeighborY="-22404">
        <dgm:presLayoutVars>
          <dgm:chMax val="0"/>
          <dgm:chPref val="0"/>
          <dgm:bulletEnabled val="1"/>
        </dgm:presLayoutVars>
      </dgm:prSet>
      <dgm:spPr/>
    </dgm:pt>
    <dgm:pt modelId="{89B2A605-D634-4C00-91FB-FE10D6553A02}" type="pres">
      <dgm:prSet presAssocID="{1D3A8D5A-9CE7-493E-AB81-AC46C14B8142}" presName="Image2" presStyleCnt="0"/>
      <dgm:spPr/>
    </dgm:pt>
    <dgm:pt modelId="{8052DDF7-C082-428E-97FD-7577C08E5F8A}" type="pres">
      <dgm:prSet presAssocID="{1D3A8D5A-9CE7-493E-AB81-AC46C14B8142}" presName="Image" presStyleLbl="fgImgPlace1" presStyleIdx="1" presStyleCnt="3" custScaleX="135721" custScaleY="124574" custLinFactNeighborX="-57995" custLinFactNeighborY="-4382"/>
      <dgm:spPr>
        <a:blipFill rotWithShape="1">
          <a:blip xmlns:r="http://schemas.openxmlformats.org/officeDocument/2006/relationships" r:embed="rId2"/>
          <a:stretch>
            <a:fillRect/>
          </a:stretch>
        </a:blipFill>
      </dgm:spPr>
    </dgm:pt>
    <dgm:pt modelId="{BE84D229-5AC4-428B-AA50-7E290DDEA147}" type="pres">
      <dgm:prSet presAssocID="{1D3A8D5A-9CE7-493E-AB81-AC46C14B8142}" presName="Child2" presStyleLbl="revTx" presStyleIdx="1" presStyleCnt="3" custScaleX="161151" custScaleY="126270" custLinFactNeighborX="6836" custLinFactNeighborY="-5601">
        <dgm:presLayoutVars>
          <dgm:chMax val="0"/>
          <dgm:chPref val="0"/>
          <dgm:bulletEnabled val="1"/>
        </dgm:presLayoutVars>
      </dgm:prSet>
      <dgm:spPr/>
    </dgm:pt>
    <dgm:pt modelId="{2C8AD053-3E23-4FCA-8ED2-F2E29E6D37E4}" type="pres">
      <dgm:prSet presAssocID="{AF3878C4-67F4-418C-8321-55FAE3DE96C5}" presName="Image3" presStyleCnt="0"/>
      <dgm:spPr/>
    </dgm:pt>
    <dgm:pt modelId="{91B5E110-674F-47D4-8C7E-C74592E2FF14}" type="pres">
      <dgm:prSet presAssocID="{AF3878C4-67F4-418C-8321-55FAE3DE96C5}" presName="Image" presStyleLbl="fgImgPlace1" presStyleIdx="2" presStyleCnt="3" custScaleX="140980" custScaleY="113386" custLinFactNeighborX="-55588" custLinFactNeighborY="12753"/>
      <dgm:spPr>
        <a:blipFill rotWithShape="1">
          <a:blip xmlns:r="http://schemas.openxmlformats.org/officeDocument/2006/relationships" r:embed="rId3"/>
          <a:stretch>
            <a:fillRect/>
          </a:stretch>
        </a:blipFill>
      </dgm:spPr>
    </dgm:pt>
    <dgm:pt modelId="{757FCC2A-5BC2-41C8-9CF8-4809A296AF4E}" type="pres">
      <dgm:prSet presAssocID="{AF3878C4-67F4-418C-8321-55FAE3DE96C5}" presName="Child3" presStyleLbl="revTx" presStyleIdx="2" presStyleCnt="3" custScaleX="172747" custScaleY="116346" custLinFactNeighborX="42090" custLinFactNeighborY="18398">
        <dgm:presLayoutVars>
          <dgm:chMax val="0"/>
          <dgm:chPref val="0"/>
          <dgm:bulletEnabled val="1"/>
        </dgm:presLayoutVars>
      </dgm:prSet>
      <dgm:spPr/>
    </dgm:pt>
  </dgm:ptLst>
  <dgm:cxnLst>
    <dgm:cxn modelId="{0DE23405-2D93-4DC2-B7FC-51B9C2BAC59E}" srcId="{40A3FAE4-A614-4332-AC83-88F00580777C}" destId="{2F50A52F-2987-4FBB-8CF2-2C0797C494BC}" srcOrd="0" destOrd="0" parTransId="{4D13196F-FB57-456A-BA70-D90EB7BE2A8F}" sibTransId="{931CF1B3-FF36-4FB5-86C8-3A6B6B7E23A9}"/>
    <dgm:cxn modelId="{E323770A-DA93-4FC9-8D94-3A275E525A60}" srcId="{2F50A52F-2987-4FBB-8CF2-2C0797C494BC}" destId="{C496B928-F20A-4927-B6E0-AE546D282577}" srcOrd="0" destOrd="0" parTransId="{574420C5-9B71-465C-A78F-B91C7846DEAF}" sibTransId="{98BAD1FA-E1F2-45A9-989D-B9986D52E972}"/>
    <dgm:cxn modelId="{192CE940-F24E-479D-BF39-05BD9D2E4103}" type="presOf" srcId="{C496B928-F20A-4927-B6E0-AE546D282577}" destId="{DCBF58C3-534F-4BFC-9A2C-B9B53726FB6F}" srcOrd="0" destOrd="0" presId="urn:microsoft.com/office/officeart/2011/layout/RadialPictureList"/>
    <dgm:cxn modelId="{78652D4E-380A-4B5D-B5FA-84DB8C8FF23E}" type="presOf" srcId="{1D3A8D5A-9CE7-493E-AB81-AC46C14B8142}" destId="{BE84D229-5AC4-428B-AA50-7E290DDEA147}" srcOrd="0" destOrd="0" presId="urn:microsoft.com/office/officeart/2011/layout/RadialPictureList"/>
    <dgm:cxn modelId="{9EEDD45A-B5F2-4EE0-B0CC-FF58B3D4A799}" type="presOf" srcId="{2F50A52F-2987-4FBB-8CF2-2C0797C494BC}" destId="{ECDF9F22-BC18-4C00-8ABE-87C1D667E4C3}" srcOrd="0" destOrd="0" presId="urn:microsoft.com/office/officeart/2011/layout/RadialPictureList"/>
    <dgm:cxn modelId="{E29FEFDB-E191-4BF3-871A-5A2C3934B6A3}" srcId="{2F50A52F-2987-4FBB-8CF2-2C0797C494BC}" destId="{1D3A8D5A-9CE7-493E-AB81-AC46C14B8142}" srcOrd="1" destOrd="0" parTransId="{DD7BD8EC-13AC-4C7B-9218-5DFF7D794246}" sibTransId="{23305EC9-ED4F-4F2C-A213-276551982E17}"/>
    <dgm:cxn modelId="{AB2A2CDF-8781-4329-9C06-FD276858F61B}" type="presOf" srcId="{AF3878C4-67F4-418C-8321-55FAE3DE96C5}" destId="{757FCC2A-5BC2-41C8-9CF8-4809A296AF4E}" srcOrd="0" destOrd="0" presId="urn:microsoft.com/office/officeart/2011/layout/RadialPictureList"/>
    <dgm:cxn modelId="{2E6187E8-D583-4360-B90D-628F4F60E508}" type="presOf" srcId="{40A3FAE4-A614-4332-AC83-88F00580777C}" destId="{F906AAF2-8D45-40E6-B63A-A560D5F0DA38}" srcOrd="0" destOrd="0" presId="urn:microsoft.com/office/officeart/2011/layout/RadialPictureList"/>
    <dgm:cxn modelId="{135EB8F5-2B7E-4FAF-BDB5-6E70DDEFAFA2}" srcId="{2F50A52F-2987-4FBB-8CF2-2C0797C494BC}" destId="{AF3878C4-67F4-418C-8321-55FAE3DE96C5}" srcOrd="2" destOrd="0" parTransId="{77E60374-5652-423F-83BC-0B7889A4E203}" sibTransId="{4B63167E-EADF-4674-92D4-EF4823010058}"/>
    <dgm:cxn modelId="{B92B8B2E-CFDF-4E27-8698-70EF7588EA47}" type="presParOf" srcId="{F906AAF2-8D45-40E6-B63A-A560D5F0DA38}" destId="{ECDF9F22-BC18-4C00-8ABE-87C1D667E4C3}" srcOrd="0" destOrd="0" presId="urn:microsoft.com/office/officeart/2011/layout/RadialPictureList"/>
    <dgm:cxn modelId="{5D46C95A-77F3-49A8-A8DA-2B15C075DC40}" type="presParOf" srcId="{F906AAF2-8D45-40E6-B63A-A560D5F0DA38}" destId="{7206B7B1-EABF-4744-A7F9-837F335F5AC7}" srcOrd="1" destOrd="0" presId="urn:microsoft.com/office/officeart/2011/layout/RadialPictureList"/>
    <dgm:cxn modelId="{D0017C1B-47E0-450B-BB59-72A0E021208B}" type="presParOf" srcId="{F906AAF2-8D45-40E6-B63A-A560D5F0DA38}" destId="{2822C838-E959-4C6B-8338-CFC6B7FE6109}" srcOrd="2" destOrd="0" presId="urn:microsoft.com/office/officeart/2011/layout/RadialPictureList"/>
    <dgm:cxn modelId="{F900BC45-0E19-4693-AF22-A988B52B0C44}" type="presParOf" srcId="{F906AAF2-8D45-40E6-B63A-A560D5F0DA38}" destId="{DCBF58C3-534F-4BFC-9A2C-B9B53726FB6F}" srcOrd="3" destOrd="0" presId="urn:microsoft.com/office/officeart/2011/layout/RadialPictureList"/>
    <dgm:cxn modelId="{48B3A1EC-5F0A-4BBF-A867-268BA16E3F81}" type="presParOf" srcId="{F906AAF2-8D45-40E6-B63A-A560D5F0DA38}" destId="{89B2A605-D634-4C00-91FB-FE10D6553A02}" srcOrd="4" destOrd="0" presId="urn:microsoft.com/office/officeart/2011/layout/RadialPictureList"/>
    <dgm:cxn modelId="{9C6FA6AD-FD8B-43FF-9367-14019CB39A82}" type="presParOf" srcId="{89B2A605-D634-4C00-91FB-FE10D6553A02}" destId="{8052DDF7-C082-428E-97FD-7577C08E5F8A}" srcOrd="0" destOrd="0" presId="urn:microsoft.com/office/officeart/2011/layout/RadialPictureList"/>
    <dgm:cxn modelId="{31E5D0E7-BAC4-4213-A2D9-3A22E4B0746D}" type="presParOf" srcId="{F906AAF2-8D45-40E6-B63A-A560D5F0DA38}" destId="{BE84D229-5AC4-428B-AA50-7E290DDEA147}" srcOrd="5" destOrd="0" presId="urn:microsoft.com/office/officeart/2011/layout/RadialPictureList"/>
    <dgm:cxn modelId="{BCED7B73-3953-4161-9248-47E8881D3FF7}" type="presParOf" srcId="{F906AAF2-8D45-40E6-B63A-A560D5F0DA38}" destId="{2C8AD053-3E23-4FCA-8ED2-F2E29E6D37E4}" srcOrd="6" destOrd="0" presId="urn:microsoft.com/office/officeart/2011/layout/RadialPictureList"/>
    <dgm:cxn modelId="{E2955711-B5E4-4B14-AC04-762945BDE393}" type="presParOf" srcId="{2C8AD053-3E23-4FCA-8ED2-F2E29E6D37E4}" destId="{91B5E110-674F-47D4-8C7E-C74592E2FF14}" srcOrd="0" destOrd="0" presId="urn:microsoft.com/office/officeart/2011/layout/RadialPictureList"/>
    <dgm:cxn modelId="{0EA6AB40-1512-441F-B954-7479E78E0721}" type="presParOf" srcId="{F906AAF2-8D45-40E6-B63A-A560D5F0DA38}" destId="{757FCC2A-5BC2-41C8-9CF8-4809A296AF4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6AB085-57AF-4803-9628-C1891A459CD4}"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zh-TW" altLang="en-US"/>
        </a:p>
      </dgm:t>
    </dgm:pt>
    <dgm:pt modelId="{C72D36D1-1C39-42C8-8CE6-21AA09FD7128}">
      <dgm:prSet phldrT="[文字]" custT="1"/>
      <dgm:spPr/>
      <dgm:t>
        <a:bodyPr/>
        <a:lstStyle/>
        <a:p>
          <a:pPr algn="l">
            <a:lnSpc>
              <a:spcPts val="2600"/>
            </a:lnSpc>
            <a:spcAft>
              <a:spcPts val="0"/>
            </a:spcAft>
          </a:pPr>
          <a:r>
            <a:rPr lang="zh-TW" altLang="en-US" sz="2100" b="1" dirty="0">
              <a:latin typeface="+mj-ea"/>
              <a:ea typeface="+mj-ea"/>
            </a:rPr>
            <a:t>   </a:t>
          </a:r>
          <a:r>
            <a:rPr lang="zh-TW" altLang="en-US" sz="2400" b="1" dirty="0">
              <a:latin typeface="+mj-ea"/>
              <a:ea typeface="+mj-ea"/>
            </a:rPr>
            <a:t>創意料理                                   指導教師</a:t>
          </a:r>
        </a:p>
      </dgm:t>
    </dgm:pt>
    <dgm:pt modelId="{500F4760-EEDD-4DBD-B1F4-6EE23D804A98}" type="parTrans" cxnId="{E2B701C9-249F-4C77-A55C-6F8CEECBE99A}">
      <dgm:prSet/>
      <dgm:spPr/>
      <dgm:t>
        <a:bodyPr/>
        <a:lstStyle/>
        <a:p>
          <a:endParaRPr lang="zh-TW" altLang="en-US"/>
        </a:p>
      </dgm:t>
    </dgm:pt>
    <dgm:pt modelId="{D4F6DE43-F9C2-43FC-9431-89B04D4A7C1B}" type="sibTrans" cxnId="{E2B701C9-249F-4C77-A55C-6F8CEECBE99A}">
      <dgm:prSet/>
      <dgm:spPr/>
      <dgm:t>
        <a:bodyPr/>
        <a:lstStyle/>
        <a:p>
          <a:endParaRPr lang="zh-TW" altLang="en-US"/>
        </a:p>
      </dgm:t>
    </dgm:pt>
    <dgm:pt modelId="{65D87291-D905-4832-A159-0E2808BC3010}">
      <dgm:prSet phldrT="[文字]" custT="1"/>
      <dgm:spPr/>
      <dgm:t>
        <a:bodyPr/>
        <a:lstStyle/>
        <a:p>
          <a:pPr algn="l">
            <a:lnSpc>
              <a:spcPts val="3200"/>
            </a:lnSpc>
            <a:spcAft>
              <a:spcPts val="0"/>
            </a:spcAft>
          </a:pPr>
          <a:r>
            <a:rPr lang="zh-TW" altLang="en-US" sz="1800" b="1" dirty="0">
              <a:latin typeface="+mj-ea"/>
              <a:ea typeface="+mj-ea"/>
            </a:rPr>
            <a:t>創意料理</a:t>
          </a:r>
          <a:r>
            <a:rPr lang="en-US" altLang="zh-TW" sz="1800" b="1" dirty="0">
              <a:latin typeface="+mj-ea"/>
              <a:ea typeface="+mj-ea"/>
            </a:rPr>
            <a:t>(</a:t>
          </a:r>
          <a:r>
            <a:rPr lang="zh-TW" altLang="en-US" sz="1800" b="1" dirty="0">
              <a:latin typeface="+mj-ea"/>
              <a:ea typeface="+mj-ea"/>
            </a:rPr>
            <a:t>第三學年</a:t>
          </a:r>
          <a:r>
            <a:rPr lang="en-US" altLang="zh-TW" sz="1800" b="1" dirty="0">
              <a:latin typeface="+mj-ea"/>
              <a:ea typeface="+mj-ea"/>
            </a:rPr>
            <a:t>)</a:t>
          </a:r>
          <a:r>
            <a:rPr lang="zh-TW" altLang="en-US" sz="1800" b="1" dirty="0">
              <a:latin typeface="+mj-ea"/>
              <a:ea typeface="+mj-ea"/>
            </a:rPr>
            <a:t>                                          </a:t>
          </a:r>
        </a:p>
      </dgm:t>
    </dgm:pt>
    <dgm:pt modelId="{33D39194-C271-4781-B3F0-015BD5272DD6}" type="parTrans" cxnId="{64736001-5173-4566-8775-473FBF85D669}">
      <dgm:prSet/>
      <dgm:spPr/>
      <dgm:t>
        <a:bodyPr/>
        <a:lstStyle/>
        <a:p>
          <a:endParaRPr lang="zh-TW" altLang="en-US"/>
        </a:p>
      </dgm:t>
    </dgm:pt>
    <dgm:pt modelId="{7DE71C63-15EC-4261-981F-777088FDBD3B}" type="sibTrans" cxnId="{64736001-5173-4566-8775-473FBF85D669}">
      <dgm:prSet/>
      <dgm:spPr/>
      <dgm:t>
        <a:bodyPr/>
        <a:lstStyle/>
        <a:p>
          <a:endParaRPr lang="zh-TW" altLang="en-US"/>
        </a:p>
      </dgm:t>
    </dgm:pt>
    <dgm:pt modelId="{0463C82F-C8B5-452D-B2D5-039DCE525E08}">
      <dgm:prSet phldrT="[文字]" custT="1"/>
      <dgm:spPr/>
      <dgm:t>
        <a:bodyPr/>
        <a:lstStyle/>
        <a:p>
          <a:pPr>
            <a:lnSpc>
              <a:spcPts val="3200"/>
            </a:lnSpc>
            <a:spcAft>
              <a:spcPts val="0"/>
            </a:spcAft>
          </a:pPr>
          <a:r>
            <a:rPr lang="zh-TW" altLang="en-US" sz="1900" b="1" dirty="0">
              <a:latin typeface="+mj-ea"/>
              <a:ea typeface="+mj-ea"/>
            </a:rPr>
            <a:t>   </a:t>
          </a:r>
          <a:r>
            <a:rPr lang="zh-TW" altLang="en-US" sz="2400" b="1" dirty="0">
              <a:latin typeface="+mj-ea"/>
              <a:ea typeface="+mj-ea"/>
            </a:rPr>
            <a:t>原住民特色餐實習                    指導教師</a:t>
          </a:r>
        </a:p>
      </dgm:t>
    </dgm:pt>
    <dgm:pt modelId="{976739F9-1028-4BAE-9C38-BE0E6E70076F}" type="parTrans" cxnId="{C66946EE-6454-4FFB-A932-6CC4AE817302}">
      <dgm:prSet/>
      <dgm:spPr/>
      <dgm:t>
        <a:bodyPr/>
        <a:lstStyle/>
        <a:p>
          <a:endParaRPr lang="zh-TW" altLang="en-US"/>
        </a:p>
      </dgm:t>
    </dgm:pt>
    <dgm:pt modelId="{5EC03290-5DAD-44DD-A9E5-CCB18F4F0D08}" type="sibTrans" cxnId="{C66946EE-6454-4FFB-A932-6CC4AE817302}">
      <dgm:prSet/>
      <dgm:spPr/>
      <dgm:t>
        <a:bodyPr/>
        <a:lstStyle/>
        <a:p>
          <a:endParaRPr lang="zh-TW" altLang="en-US"/>
        </a:p>
      </dgm:t>
    </dgm:pt>
    <dgm:pt modelId="{C3449EF8-5DC6-4220-8784-AC6B28A0708D}">
      <dgm:prSet phldrT="[文字]" custT="1"/>
      <dgm:spPr/>
      <dgm:t>
        <a:bodyPr/>
        <a:lstStyle/>
        <a:p>
          <a:pPr>
            <a:lnSpc>
              <a:spcPts val="3200"/>
            </a:lnSpc>
            <a:spcAft>
              <a:spcPts val="0"/>
            </a:spcAft>
          </a:pPr>
          <a:r>
            <a:rPr lang="zh-TW" altLang="en-US" sz="1800" b="1" dirty="0">
              <a:latin typeface="+mj-ea"/>
              <a:ea typeface="+mj-ea"/>
            </a:rPr>
            <a:t>西餐烹飪實習</a:t>
          </a:r>
          <a:r>
            <a:rPr lang="en-US" altLang="zh-TW" sz="1800" b="1" dirty="0">
              <a:latin typeface="+mj-ea"/>
              <a:ea typeface="+mj-ea"/>
            </a:rPr>
            <a:t>(</a:t>
          </a:r>
          <a:r>
            <a:rPr lang="zh-TW" altLang="en-US" sz="1800" b="1" dirty="0">
              <a:latin typeface="+mj-ea"/>
              <a:ea typeface="+mj-ea"/>
            </a:rPr>
            <a:t>第二學年</a:t>
          </a:r>
          <a:r>
            <a:rPr lang="en-US" altLang="zh-TW" sz="1800" b="1" dirty="0">
              <a:latin typeface="+mj-ea"/>
              <a:ea typeface="+mj-ea"/>
            </a:rPr>
            <a:t>)</a:t>
          </a:r>
          <a:r>
            <a:rPr lang="zh-TW" altLang="en-US" sz="1800" b="1" dirty="0">
              <a:latin typeface="+mj-ea"/>
              <a:ea typeface="+mj-ea"/>
            </a:rPr>
            <a:t>                          </a:t>
          </a:r>
          <a:r>
            <a:rPr lang="zh-TW" altLang="en-US" sz="1800" b="1" dirty="0">
              <a:latin typeface="王漢宗綜藝體繁"/>
              <a:ea typeface="王漢宗綜藝體繁"/>
            </a:rPr>
            <a:t>˙</a:t>
          </a:r>
          <a:r>
            <a:rPr lang="zh-TW" altLang="en-US" sz="2100" b="1" dirty="0">
              <a:latin typeface="+mj-ea"/>
              <a:ea typeface="+mj-ea"/>
            </a:rPr>
            <a:t>張雅芳</a:t>
          </a:r>
          <a:r>
            <a:rPr lang="zh-TW" altLang="en-US" sz="1800" b="1" dirty="0">
              <a:latin typeface="+mj-ea"/>
              <a:ea typeface="+mj-ea"/>
            </a:rPr>
            <a:t>  </a:t>
          </a:r>
          <a:r>
            <a:rPr lang="en-US" altLang="zh-TW" sz="1800" b="1" dirty="0">
              <a:latin typeface="+mj-ea"/>
              <a:ea typeface="+mj-ea"/>
            </a:rPr>
            <a:t>(</a:t>
          </a:r>
          <a:r>
            <a:rPr lang="zh-TW" altLang="en-US" sz="1800" b="1" dirty="0">
              <a:latin typeface="+mj-ea"/>
              <a:ea typeface="+mj-ea"/>
            </a:rPr>
            <a:t>校內正式教師</a:t>
          </a:r>
          <a:r>
            <a:rPr lang="en-US" altLang="zh-TW" sz="1800" b="1" dirty="0">
              <a:latin typeface="+mj-ea"/>
              <a:ea typeface="+mj-ea"/>
            </a:rPr>
            <a:t>)</a:t>
          </a:r>
          <a:endParaRPr lang="zh-TW" altLang="en-US" sz="1800" dirty="0"/>
        </a:p>
      </dgm:t>
    </dgm:pt>
    <dgm:pt modelId="{3C1F374C-54D5-4267-B8AB-7F783E5E1439}" type="parTrans" cxnId="{EC9AD268-F665-4D63-A658-3E0CCF85AFD4}">
      <dgm:prSet/>
      <dgm:spPr/>
      <dgm:t>
        <a:bodyPr/>
        <a:lstStyle/>
        <a:p>
          <a:endParaRPr lang="zh-TW" altLang="en-US"/>
        </a:p>
      </dgm:t>
    </dgm:pt>
    <dgm:pt modelId="{70D95989-8764-4687-9816-78DD15C16F30}" type="sibTrans" cxnId="{EC9AD268-F665-4D63-A658-3E0CCF85AFD4}">
      <dgm:prSet/>
      <dgm:spPr/>
      <dgm:t>
        <a:bodyPr/>
        <a:lstStyle/>
        <a:p>
          <a:endParaRPr lang="zh-TW" altLang="en-US"/>
        </a:p>
      </dgm:t>
    </dgm:pt>
    <dgm:pt modelId="{27197213-12D1-4BB3-B732-475CC60C41BA}">
      <dgm:prSet phldrT="[文字]" custT="1"/>
      <dgm:spPr/>
      <dgm:t>
        <a:bodyPr/>
        <a:lstStyle/>
        <a:p>
          <a:pPr>
            <a:lnSpc>
              <a:spcPts val="3200"/>
            </a:lnSpc>
            <a:spcAft>
              <a:spcPts val="0"/>
            </a:spcAft>
          </a:pPr>
          <a:r>
            <a:rPr lang="zh-TW" altLang="en-US" sz="1800" b="1" dirty="0">
              <a:latin typeface="+mj-ea"/>
              <a:ea typeface="+mj-ea"/>
            </a:rPr>
            <a:t>創意料理</a:t>
          </a:r>
          <a:r>
            <a:rPr lang="en-US" altLang="zh-TW" sz="1800" b="1" dirty="0">
              <a:latin typeface="+mj-ea"/>
              <a:ea typeface="+mj-ea"/>
            </a:rPr>
            <a:t>(</a:t>
          </a:r>
          <a:r>
            <a:rPr lang="zh-TW" altLang="en-US" sz="1800" b="1" dirty="0">
              <a:latin typeface="+mj-ea"/>
              <a:ea typeface="+mj-ea"/>
            </a:rPr>
            <a:t>第三學年</a:t>
          </a:r>
          <a:r>
            <a:rPr lang="en-US" altLang="zh-TW" sz="1800" b="1" dirty="0">
              <a:latin typeface="+mj-ea"/>
              <a:ea typeface="+mj-ea"/>
            </a:rPr>
            <a:t>)</a:t>
          </a:r>
          <a:r>
            <a:rPr lang="zh-TW" altLang="en-US" sz="1800" b="1" dirty="0">
              <a:latin typeface="+mj-ea"/>
              <a:ea typeface="+mj-ea"/>
            </a:rPr>
            <a:t>                                  </a:t>
          </a:r>
          <a:r>
            <a:rPr lang="zh-TW" altLang="en-US" sz="1800" b="1" dirty="0">
              <a:latin typeface="王漢宗綜藝體繁"/>
              <a:ea typeface="王漢宗綜藝體繁"/>
            </a:rPr>
            <a:t>˙</a:t>
          </a:r>
          <a:r>
            <a:rPr lang="zh-TW" altLang="en-US" sz="2100" b="1" dirty="0">
              <a:latin typeface="+mj-ea"/>
              <a:ea typeface="+mj-ea"/>
            </a:rPr>
            <a:t>陳耀忠  </a:t>
          </a:r>
          <a:r>
            <a:rPr lang="en-US" altLang="zh-TW" sz="1800" b="1" dirty="0">
              <a:latin typeface="+mj-ea"/>
              <a:ea typeface="+mj-ea"/>
            </a:rPr>
            <a:t>(</a:t>
          </a:r>
          <a:r>
            <a:rPr lang="zh-TW" altLang="en-US" sz="1800" b="1" dirty="0">
              <a:latin typeface="+mj-ea"/>
              <a:ea typeface="+mj-ea"/>
            </a:rPr>
            <a:t>外聘業師</a:t>
          </a:r>
          <a:r>
            <a:rPr lang="en-US" altLang="zh-TW" sz="1800" b="1" dirty="0">
              <a:latin typeface="+mj-ea"/>
              <a:ea typeface="+mj-ea"/>
            </a:rPr>
            <a:t>)</a:t>
          </a:r>
          <a:r>
            <a:rPr lang="zh-TW" altLang="en-US" sz="1800" b="1" dirty="0">
              <a:latin typeface="+mj-ea"/>
              <a:ea typeface="+mj-ea"/>
            </a:rPr>
            <a:t>         </a:t>
          </a:r>
        </a:p>
      </dgm:t>
    </dgm:pt>
    <dgm:pt modelId="{518F1605-A022-4663-969B-647D7D43E391}" type="parTrans" cxnId="{D292BE49-313E-4EB8-942D-40E64DD39955}">
      <dgm:prSet/>
      <dgm:spPr/>
      <dgm:t>
        <a:bodyPr/>
        <a:lstStyle/>
        <a:p>
          <a:endParaRPr lang="zh-TW" altLang="en-US"/>
        </a:p>
      </dgm:t>
    </dgm:pt>
    <dgm:pt modelId="{1D832874-D3FA-4666-8308-92331B6F78F2}" type="sibTrans" cxnId="{D292BE49-313E-4EB8-942D-40E64DD39955}">
      <dgm:prSet/>
      <dgm:spPr/>
      <dgm:t>
        <a:bodyPr/>
        <a:lstStyle/>
        <a:p>
          <a:endParaRPr lang="zh-TW" altLang="en-US"/>
        </a:p>
      </dgm:t>
    </dgm:pt>
    <dgm:pt modelId="{A7E34532-07BA-4E87-80A7-A469A3A2199A}">
      <dgm:prSet phldrT="[文字]" custT="1"/>
      <dgm:spPr/>
      <dgm:t>
        <a:bodyPr/>
        <a:lstStyle/>
        <a:p>
          <a:pPr>
            <a:lnSpc>
              <a:spcPts val="2000"/>
            </a:lnSpc>
            <a:spcAft>
              <a:spcPts val="0"/>
            </a:spcAft>
          </a:pPr>
          <a:br>
            <a:rPr lang="en-US" altLang="zh-TW" sz="2100" b="1" dirty="0">
              <a:latin typeface="+mj-ea"/>
              <a:ea typeface="+mj-ea"/>
            </a:rPr>
          </a:br>
          <a:r>
            <a:rPr lang="zh-TW" altLang="en-US" sz="2100" b="1" dirty="0">
              <a:latin typeface="+mj-ea"/>
              <a:ea typeface="+mj-ea"/>
            </a:rPr>
            <a:t>   </a:t>
          </a:r>
          <a:r>
            <a:rPr lang="zh-TW" altLang="en-US" sz="2400" b="1" dirty="0">
              <a:latin typeface="+mj-ea"/>
              <a:ea typeface="+mj-ea"/>
            </a:rPr>
            <a:t>日本料理                                    指導教師</a:t>
          </a:r>
        </a:p>
      </dgm:t>
    </dgm:pt>
    <dgm:pt modelId="{6FAF87AD-01AF-463E-9CE1-E202E485B65F}" type="parTrans" cxnId="{E02A9B64-83B6-4849-813F-6FA8D7041612}">
      <dgm:prSet/>
      <dgm:spPr/>
      <dgm:t>
        <a:bodyPr/>
        <a:lstStyle/>
        <a:p>
          <a:endParaRPr lang="zh-TW" altLang="en-US"/>
        </a:p>
      </dgm:t>
    </dgm:pt>
    <dgm:pt modelId="{EDDD03F7-5999-49AB-8D9E-3AC4B2FE908C}" type="sibTrans" cxnId="{E02A9B64-83B6-4849-813F-6FA8D7041612}">
      <dgm:prSet/>
      <dgm:spPr/>
      <dgm:t>
        <a:bodyPr/>
        <a:lstStyle/>
        <a:p>
          <a:endParaRPr lang="zh-TW" altLang="en-US"/>
        </a:p>
      </dgm:t>
    </dgm:pt>
    <dgm:pt modelId="{CED10AFC-6F03-4894-AB1F-4532B3EEB5CB}">
      <dgm:prSet phldrT="[文字]" custT="1"/>
      <dgm:spPr/>
      <dgm:t>
        <a:bodyPr/>
        <a:lstStyle/>
        <a:p>
          <a:pPr>
            <a:lnSpc>
              <a:spcPts val="3200"/>
            </a:lnSpc>
            <a:spcAft>
              <a:spcPts val="0"/>
            </a:spcAft>
          </a:pPr>
          <a:r>
            <a:rPr lang="zh-TW" altLang="en-US" sz="1800" b="1" dirty="0">
              <a:latin typeface="+mj-ea"/>
              <a:ea typeface="+mj-ea"/>
            </a:rPr>
            <a:t>中式米麵食</a:t>
          </a:r>
          <a:r>
            <a:rPr lang="en-US" altLang="zh-TW" sz="1800" b="1" dirty="0">
              <a:latin typeface="+mj-ea"/>
              <a:ea typeface="+mj-ea"/>
            </a:rPr>
            <a:t>(</a:t>
          </a:r>
          <a:r>
            <a:rPr lang="zh-TW" altLang="en-US" sz="1800" b="1" dirty="0">
              <a:latin typeface="+mj-ea"/>
              <a:ea typeface="+mj-ea"/>
            </a:rPr>
            <a:t>第一學年</a:t>
          </a:r>
          <a:r>
            <a:rPr lang="en-US" altLang="zh-TW" sz="1800" b="1" dirty="0">
              <a:latin typeface="+mj-ea"/>
              <a:ea typeface="+mj-ea"/>
            </a:rPr>
            <a:t>)</a:t>
          </a:r>
          <a:r>
            <a:rPr lang="zh-TW" altLang="en-US" sz="1800" b="1" dirty="0">
              <a:latin typeface="+mj-ea"/>
              <a:ea typeface="+mj-ea"/>
            </a:rPr>
            <a:t>                             </a:t>
          </a:r>
          <a:r>
            <a:rPr lang="zh-TW" altLang="en-US" sz="1800" b="1" dirty="0">
              <a:latin typeface="王漢宗綜藝體繁"/>
              <a:ea typeface="王漢宗綜藝體繁"/>
            </a:rPr>
            <a:t>˙</a:t>
          </a:r>
          <a:r>
            <a:rPr lang="zh-TW" altLang="en-US" sz="2100" b="1" dirty="0">
              <a:latin typeface="+mj-ea"/>
              <a:ea typeface="+mj-ea"/>
            </a:rPr>
            <a:t>周精華</a:t>
          </a:r>
          <a:r>
            <a:rPr lang="zh-TW" altLang="en-US" sz="1800" b="1" dirty="0">
              <a:latin typeface="+mj-ea"/>
              <a:ea typeface="+mj-ea"/>
            </a:rPr>
            <a:t>  </a:t>
          </a:r>
          <a:r>
            <a:rPr lang="en-US" altLang="zh-TW" sz="1800" b="1" dirty="0">
              <a:latin typeface="+mj-ea"/>
              <a:ea typeface="+mj-ea"/>
            </a:rPr>
            <a:t>(</a:t>
          </a:r>
          <a:r>
            <a:rPr lang="zh-TW" altLang="en-US" sz="1800" b="1" dirty="0">
              <a:latin typeface="+mj-ea"/>
              <a:ea typeface="+mj-ea"/>
            </a:rPr>
            <a:t>外聘業師</a:t>
          </a:r>
          <a:r>
            <a:rPr lang="en-US" altLang="zh-TW" sz="1800" b="1" dirty="0">
              <a:latin typeface="+mj-ea"/>
              <a:ea typeface="+mj-ea"/>
            </a:rPr>
            <a:t>)</a:t>
          </a:r>
          <a:r>
            <a:rPr lang="zh-TW" altLang="en-US" sz="1800" b="1" dirty="0">
              <a:latin typeface="+mj-ea"/>
              <a:ea typeface="+mj-ea"/>
            </a:rPr>
            <a:t>         </a:t>
          </a:r>
          <a:endParaRPr lang="zh-TW" altLang="en-US" sz="1800" dirty="0"/>
        </a:p>
      </dgm:t>
    </dgm:pt>
    <dgm:pt modelId="{6B4D1CB7-F265-4410-B5C0-E5F4C73EA20F}" type="parTrans" cxnId="{6097200A-D085-449C-8B38-5373A0451C61}">
      <dgm:prSet/>
      <dgm:spPr/>
      <dgm:t>
        <a:bodyPr/>
        <a:lstStyle/>
        <a:p>
          <a:endParaRPr lang="zh-TW" altLang="en-US"/>
        </a:p>
      </dgm:t>
    </dgm:pt>
    <dgm:pt modelId="{6C0522C4-E788-456F-93B8-897A2FD2ACDF}" type="sibTrans" cxnId="{6097200A-D085-449C-8B38-5373A0451C61}">
      <dgm:prSet/>
      <dgm:spPr/>
      <dgm:t>
        <a:bodyPr/>
        <a:lstStyle/>
        <a:p>
          <a:endParaRPr lang="zh-TW" altLang="en-US"/>
        </a:p>
      </dgm:t>
    </dgm:pt>
    <dgm:pt modelId="{16EB42A6-E4BE-46B3-AABA-89624074DA83}">
      <dgm:prSet phldrT="[文字]" custT="1"/>
      <dgm:spPr/>
      <dgm:t>
        <a:bodyPr/>
        <a:lstStyle/>
        <a:p>
          <a:pPr>
            <a:lnSpc>
              <a:spcPts val="3200"/>
            </a:lnSpc>
            <a:spcAft>
              <a:spcPts val="0"/>
            </a:spcAft>
          </a:pPr>
          <a:r>
            <a:rPr lang="zh-TW" altLang="en-US" sz="1800" b="1" dirty="0">
              <a:latin typeface="+mj-ea"/>
              <a:ea typeface="+mj-ea"/>
            </a:rPr>
            <a:t>日本料理</a:t>
          </a:r>
        </a:p>
      </dgm:t>
    </dgm:pt>
    <dgm:pt modelId="{D8972A31-4A82-416D-A4D8-F19982D99FA2}" type="parTrans" cxnId="{62843244-77D2-4432-9D03-4EBBF6C5FF5B}">
      <dgm:prSet/>
      <dgm:spPr/>
      <dgm:t>
        <a:bodyPr/>
        <a:lstStyle/>
        <a:p>
          <a:endParaRPr lang="zh-TW" altLang="en-US"/>
        </a:p>
      </dgm:t>
    </dgm:pt>
    <dgm:pt modelId="{62CCE751-90D4-4333-8B95-B3136679D5CF}" type="sibTrans" cxnId="{62843244-77D2-4432-9D03-4EBBF6C5FF5B}">
      <dgm:prSet/>
      <dgm:spPr/>
      <dgm:t>
        <a:bodyPr/>
        <a:lstStyle/>
        <a:p>
          <a:endParaRPr lang="zh-TW" altLang="en-US"/>
        </a:p>
      </dgm:t>
    </dgm:pt>
    <dgm:pt modelId="{D05E90D7-D582-4365-AEE5-963FD9BC6CBC}">
      <dgm:prSet phldrT="[文字]" custT="1"/>
      <dgm:spPr/>
      <dgm:t>
        <a:bodyPr/>
        <a:lstStyle/>
        <a:p>
          <a:pPr algn="l">
            <a:lnSpc>
              <a:spcPts val="2600"/>
            </a:lnSpc>
            <a:spcAft>
              <a:spcPts val="0"/>
            </a:spcAft>
          </a:pPr>
          <a:r>
            <a:rPr lang="zh-TW" altLang="en-US" sz="1800" b="1" dirty="0">
              <a:latin typeface="+mj-ea"/>
              <a:ea typeface="+mj-ea"/>
            </a:rPr>
            <a:t>中餐烹飪實習</a:t>
          </a:r>
          <a:r>
            <a:rPr lang="en-US" altLang="zh-TW" sz="1800" b="1" dirty="0">
              <a:latin typeface="+mj-ea"/>
              <a:ea typeface="+mj-ea"/>
            </a:rPr>
            <a:t>(</a:t>
          </a:r>
          <a:r>
            <a:rPr lang="zh-TW" altLang="en-US" sz="1800" b="1" dirty="0">
              <a:latin typeface="+mj-ea"/>
              <a:ea typeface="+mj-ea"/>
            </a:rPr>
            <a:t>第一、二學年</a:t>
          </a:r>
          <a:r>
            <a:rPr lang="en-US" altLang="zh-TW" sz="1800" b="1" dirty="0">
              <a:latin typeface="+mj-ea"/>
              <a:ea typeface="+mj-ea"/>
            </a:rPr>
            <a:t>)</a:t>
          </a:r>
          <a:r>
            <a:rPr lang="zh-TW" altLang="en-US" sz="1800" b="1" dirty="0">
              <a:latin typeface="+mj-ea"/>
              <a:ea typeface="+mj-ea"/>
            </a:rPr>
            <a:t>                 </a:t>
          </a:r>
          <a:r>
            <a:rPr lang="zh-TW" altLang="en-US" sz="1800" b="1" dirty="0">
              <a:latin typeface="王漢宗綜藝體繁"/>
              <a:ea typeface="王漢宗綜藝體繁"/>
            </a:rPr>
            <a:t>˙</a:t>
          </a:r>
          <a:r>
            <a:rPr lang="zh-TW" altLang="en-US" sz="2000" b="1" dirty="0">
              <a:latin typeface="王漢宗綜藝體繁"/>
              <a:ea typeface="王漢宗綜藝體繁"/>
            </a:rPr>
            <a:t>賴惠君</a:t>
          </a:r>
          <a:r>
            <a:rPr lang="zh-TW" altLang="en-US" sz="2100" b="1" dirty="0">
              <a:latin typeface="+mj-ea"/>
              <a:ea typeface="+mj-ea"/>
            </a:rPr>
            <a:t> </a:t>
          </a:r>
          <a:r>
            <a:rPr lang="en-US" altLang="zh-TW" sz="1800" b="1" dirty="0">
              <a:latin typeface="+mj-ea"/>
              <a:ea typeface="+mj-ea"/>
            </a:rPr>
            <a:t>(</a:t>
          </a:r>
          <a:r>
            <a:rPr lang="zh-TW" altLang="en-US" sz="1800" b="1" dirty="0">
              <a:latin typeface="+mj-ea"/>
              <a:ea typeface="+mj-ea"/>
            </a:rPr>
            <a:t>校內正式教師</a:t>
          </a:r>
          <a:r>
            <a:rPr lang="en-US" altLang="zh-TW" sz="1800" b="1" dirty="0">
              <a:latin typeface="+mj-ea"/>
              <a:ea typeface="+mj-ea"/>
            </a:rPr>
            <a:t>)</a:t>
          </a:r>
          <a:endParaRPr lang="zh-TW" altLang="en-US" sz="1800" b="1" dirty="0">
            <a:latin typeface="+mj-ea"/>
            <a:ea typeface="+mj-ea"/>
          </a:endParaRPr>
        </a:p>
      </dgm:t>
    </dgm:pt>
    <dgm:pt modelId="{A3038B40-A305-4AF7-9315-8469914063D5}" type="sibTrans" cxnId="{4A9ECE8E-C937-434D-9D45-9EB0C3936C4B}">
      <dgm:prSet/>
      <dgm:spPr/>
      <dgm:t>
        <a:bodyPr/>
        <a:lstStyle/>
        <a:p>
          <a:endParaRPr lang="zh-TW" altLang="en-US"/>
        </a:p>
      </dgm:t>
    </dgm:pt>
    <dgm:pt modelId="{40D434A3-8BCF-4042-9E75-398EEF2B11D8}" type="parTrans" cxnId="{4A9ECE8E-C937-434D-9D45-9EB0C3936C4B}">
      <dgm:prSet/>
      <dgm:spPr/>
      <dgm:t>
        <a:bodyPr/>
        <a:lstStyle/>
        <a:p>
          <a:endParaRPr lang="zh-TW" altLang="en-US"/>
        </a:p>
      </dgm:t>
    </dgm:pt>
    <dgm:pt modelId="{C86CD7B1-19A0-4798-A147-52DF38C61834}" type="pres">
      <dgm:prSet presAssocID="{A66AB085-57AF-4803-9628-C1891A459CD4}" presName="linear" presStyleCnt="0">
        <dgm:presLayoutVars>
          <dgm:dir/>
          <dgm:resizeHandles val="exact"/>
        </dgm:presLayoutVars>
      </dgm:prSet>
      <dgm:spPr/>
    </dgm:pt>
    <dgm:pt modelId="{C5FB3ABA-CEF0-4F56-AE4F-0155EE3562B3}" type="pres">
      <dgm:prSet presAssocID="{C72D36D1-1C39-42C8-8CE6-21AA09FD7128}" presName="comp" presStyleCnt="0"/>
      <dgm:spPr/>
    </dgm:pt>
    <dgm:pt modelId="{E3F97665-8FC9-4335-97D0-52AB0E23F37C}" type="pres">
      <dgm:prSet presAssocID="{C72D36D1-1C39-42C8-8CE6-21AA09FD7128}" presName="box" presStyleLbl="node1" presStyleIdx="0" presStyleCnt="3"/>
      <dgm:spPr/>
    </dgm:pt>
    <dgm:pt modelId="{D9E55285-DBF2-4B3E-B162-27B34EDA9614}" type="pres">
      <dgm:prSet presAssocID="{C72D36D1-1C39-42C8-8CE6-21AA09FD7128}"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5C3A76B3-7E61-48A6-B7F4-00F2C12F709F}" type="pres">
      <dgm:prSet presAssocID="{C72D36D1-1C39-42C8-8CE6-21AA09FD7128}" presName="text" presStyleLbl="node1" presStyleIdx="0" presStyleCnt="3">
        <dgm:presLayoutVars>
          <dgm:bulletEnabled val="1"/>
        </dgm:presLayoutVars>
      </dgm:prSet>
      <dgm:spPr/>
    </dgm:pt>
    <dgm:pt modelId="{A6C0727D-A021-45B1-BDFD-E7EB1751A099}" type="pres">
      <dgm:prSet presAssocID="{D4F6DE43-F9C2-43FC-9431-89B04D4A7C1B}" presName="spacer" presStyleCnt="0"/>
      <dgm:spPr/>
    </dgm:pt>
    <dgm:pt modelId="{713FB7EC-7715-43F1-A8C1-79FAC7B34C46}" type="pres">
      <dgm:prSet presAssocID="{0463C82F-C8B5-452D-B2D5-039DCE525E08}" presName="comp" presStyleCnt="0"/>
      <dgm:spPr/>
    </dgm:pt>
    <dgm:pt modelId="{7F3A284D-CCF8-4C48-8A94-F87860464E42}" type="pres">
      <dgm:prSet presAssocID="{0463C82F-C8B5-452D-B2D5-039DCE525E08}" presName="box" presStyleLbl="node1" presStyleIdx="1" presStyleCnt="3"/>
      <dgm:spPr/>
    </dgm:pt>
    <dgm:pt modelId="{BBDF240E-AFF1-47C4-ABF9-4C4878141796}" type="pres">
      <dgm:prSet presAssocID="{0463C82F-C8B5-452D-B2D5-039DCE525E08}"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 r="-4000"/>
          </a:stretch>
        </a:blipFill>
      </dgm:spPr>
    </dgm:pt>
    <dgm:pt modelId="{E95BCD2B-DA62-4FF3-B856-85CACE495FE6}" type="pres">
      <dgm:prSet presAssocID="{0463C82F-C8B5-452D-B2D5-039DCE525E08}" presName="text" presStyleLbl="node1" presStyleIdx="1" presStyleCnt="3">
        <dgm:presLayoutVars>
          <dgm:bulletEnabled val="1"/>
        </dgm:presLayoutVars>
      </dgm:prSet>
      <dgm:spPr/>
    </dgm:pt>
    <dgm:pt modelId="{61A34B0A-E59E-443A-AC26-AAED62339E5D}" type="pres">
      <dgm:prSet presAssocID="{5EC03290-5DAD-44DD-A9E5-CCB18F4F0D08}" presName="spacer" presStyleCnt="0"/>
      <dgm:spPr/>
    </dgm:pt>
    <dgm:pt modelId="{B131678F-7509-4A04-BC72-F5BE6BF8FB0D}" type="pres">
      <dgm:prSet presAssocID="{A7E34532-07BA-4E87-80A7-A469A3A2199A}" presName="comp" presStyleCnt="0"/>
      <dgm:spPr/>
    </dgm:pt>
    <dgm:pt modelId="{809063E3-7E31-489A-B739-876372E3322D}" type="pres">
      <dgm:prSet presAssocID="{A7E34532-07BA-4E87-80A7-A469A3A2199A}" presName="box" presStyleLbl="node1" presStyleIdx="2" presStyleCnt="3" custLinFactNeighborX="-39" custLinFactNeighborY="4000"/>
      <dgm:spPr/>
    </dgm:pt>
    <dgm:pt modelId="{72A019FC-CC46-481C-8794-BF39A8A27304}" type="pres">
      <dgm:prSet presAssocID="{A7E34532-07BA-4E87-80A7-A469A3A2199A}"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000" r="-8000"/>
          </a:stretch>
        </a:blipFill>
      </dgm:spPr>
    </dgm:pt>
    <dgm:pt modelId="{76D0CF6F-E38D-4144-9C09-EC478EFE5203}" type="pres">
      <dgm:prSet presAssocID="{A7E34532-07BA-4E87-80A7-A469A3A2199A}" presName="text" presStyleLbl="node1" presStyleIdx="2" presStyleCnt="3">
        <dgm:presLayoutVars>
          <dgm:bulletEnabled val="1"/>
        </dgm:presLayoutVars>
      </dgm:prSet>
      <dgm:spPr/>
    </dgm:pt>
  </dgm:ptLst>
  <dgm:cxnLst>
    <dgm:cxn modelId="{64736001-5173-4566-8775-473FBF85D669}" srcId="{C72D36D1-1C39-42C8-8CE6-21AA09FD7128}" destId="{65D87291-D905-4832-A159-0E2808BC3010}" srcOrd="1" destOrd="0" parTransId="{33D39194-C271-4781-B3F0-015BD5272DD6}" sibTransId="{7DE71C63-15EC-4261-981F-777088FDBD3B}"/>
    <dgm:cxn modelId="{6097200A-D085-449C-8B38-5373A0451C61}" srcId="{A7E34532-07BA-4E87-80A7-A469A3A2199A}" destId="{CED10AFC-6F03-4894-AB1F-4532B3EEB5CB}" srcOrd="0" destOrd="0" parTransId="{6B4D1CB7-F265-4410-B5C0-E5F4C73EA20F}" sibTransId="{6C0522C4-E788-456F-93B8-897A2FD2ACDF}"/>
    <dgm:cxn modelId="{4CEFCE0A-D9C1-497C-B17B-E1B5EACDE9A6}" type="presOf" srcId="{CED10AFC-6F03-4894-AB1F-4532B3EEB5CB}" destId="{76D0CF6F-E38D-4144-9C09-EC478EFE5203}" srcOrd="1" destOrd="1" presId="urn:microsoft.com/office/officeart/2005/8/layout/vList4"/>
    <dgm:cxn modelId="{24540736-B8E9-438D-9111-4BC66A281027}" type="presOf" srcId="{16EB42A6-E4BE-46B3-AABA-89624074DA83}" destId="{809063E3-7E31-489A-B739-876372E3322D}" srcOrd="0" destOrd="2" presId="urn:microsoft.com/office/officeart/2005/8/layout/vList4"/>
    <dgm:cxn modelId="{6433C539-A68E-4A0E-9A75-E3DC226931BC}" type="presOf" srcId="{D05E90D7-D582-4365-AEE5-963FD9BC6CBC}" destId="{5C3A76B3-7E61-48A6-B7F4-00F2C12F709F}" srcOrd="1" destOrd="1" presId="urn:microsoft.com/office/officeart/2005/8/layout/vList4"/>
    <dgm:cxn modelId="{FFFA4D3B-5051-4304-8FAD-8C2313667710}" type="presOf" srcId="{CED10AFC-6F03-4894-AB1F-4532B3EEB5CB}" destId="{809063E3-7E31-489A-B739-876372E3322D}" srcOrd="0" destOrd="1" presId="urn:microsoft.com/office/officeart/2005/8/layout/vList4"/>
    <dgm:cxn modelId="{62843244-77D2-4432-9D03-4EBBF6C5FF5B}" srcId="{A7E34532-07BA-4E87-80A7-A469A3A2199A}" destId="{16EB42A6-E4BE-46B3-AABA-89624074DA83}" srcOrd="1" destOrd="0" parTransId="{D8972A31-4A82-416D-A4D8-F19982D99FA2}" sibTransId="{62CCE751-90D4-4333-8B95-B3136679D5CF}"/>
    <dgm:cxn modelId="{E02A9B64-83B6-4849-813F-6FA8D7041612}" srcId="{A66AB085-57AF-4803-9628-C1891A459CD4}" destId="{A7E34532-07BA-4E87-80A7-A469A3A2199A}" srcOrd="2" destOrd="0" parTransId="{6FAF87AD-01AF-463E-9CE1-E202E485B65F}" sibTransId="{EDDD03F7-5999-49AB-8D9E-3AC4B2FE908C}"/>
    <dgm:cxn modelId="{EC9AD268-F665-4D63-A658-3E0CCF85AFD4}" srcId="{0463C82F-C8B5-452D-B2D5-039DCE525E08}" destId="{C3449EF8-5DC6-4220-8784-AC6B28A0708D}" srcOrd="0" destOrd="0" parTransId="{3C1F374C-54D5-4267-B8AB-7F783E5E1439}" sibTransId="{70D95989-8764-4687-9816-78DD15C16F30}"/>
    <dgm:cxn modelId="{D292BE49-313E-4EB8-942D-40E64DD39955}" srcId="{0463C82F-C8B5-452D-B2D5-039DCE525E08}" destId="{27197213-12D1-4BB3-B732-475CC60C41BA}" srcOrd="1" destOrd="0" parTransId="{518F1605-A022-4663-969B-647D7D43E391}" sibTransId="{1D832874-D3FA-4666-8308-92331B6F78F2}"/>
    <dgm:cxn modelId="{67DB4A51-5199-4BBF-BC2D-9557F39AD463}" type="presOf" srcId="{A66AB085-57AF-4803-9628-C1891A459CD4}" destId="{C86CD7B1-19A0-4798-A147-52DF38C61834}" srcOrd="0" destOrd="0" presId="urn:microsoft.com/office/officeart/2005/8/layout/vList4"/>
    <dgm:cxn modelId="{35180B59-F3A4-4E9B-8FC9-66DF1202C92B}" type="presOf" srcId="{65D87291-D905-4832-A159-0E2808BC3010}" destId="{5C3A76B3-7E61-48A6-B7F4-00F2C12F709F}" srcOrd="1" destOrd="2" presId="urn:microsoft.com/office/officeart/2005/8/layout/vList4"/>
    <dgm:cxn modelId="{3FCD2C80-F767-4771-91B0-D1E59EB04BF4}" type="presOf" srcId="{27197213-12D1-4BB3-B732-475CC60C41BA}" destId="{7F3A284D-CCF8-4C48-8A94-F87860464E42}" srcOrd="0" destOrd="2" presId="urn:microsoft.com/office/officeart/2005/8/layout/vList4"/>
    <dgm:cxn modelId="{2A82688C-A6B1-458E-8920-83407FEB6FD4}" type="presOf" srcId="{16EB42A6-E4BE-46B3-AABA-89624074DA83}" destId="{76D0CF6F-E38D-4144-9C09-EC478EFE5203}" srcOrd="1" destOrd="2" presId="urn:microsoft.com/office/officeart/2005/8/layout/vList4"/>
    <dgm:cxn modelId="{2F1E5F8D-A227-4D5F-BBDB-FD655B01BCE2}" type="presOf" srcId="{D05E90D7-D582-4365-AEE5-963FD9BC6CBC}" destId="{E3F97665-8FC9-4335-97D0-52AB0E23F37C}" srcOrd="0" destOrd="1" presId="urn:microsoft.com/office/officeart/2005/8/layout/vList4"/>
    <dgm:cxn modelId="{B0B18A8E-6B31-4FE8-AC8D-89181C9D54D4}" type="presOf" srcId="{A7E34532-07BA-4E87-80A7-A469A3A2199A}" destId="{76D0CF6F-E38D-4144-9C09-EC478EFE5203}" srcOrd="1" destOrd="0" presId="urn:microsoft.com/office/officeart/2005/8/layout/vList4"/>
    <dgm:cxn modelId="{4A9ECE8E-C937-434D-9D45-9EB0C3936C4B}" srcId="{C72D36D1-1C39-42C8-8CE6-21AA09FD7128}" destId="{D05E90D7-D582-4365-AEE5-963FD9BC6CBC}" srcOrd="0" destOrd="0" parTransId="{40D434A3-8BCF-4042-9E75-398EEF2B11D8}" sibTransId="{A3038B40-A305-4AF7-9315-8469914063D5}"/>
    <dgm:cxn modelId="{5CEB2A97-2509-45DB-90CB-D14750214708}" type="presOf" srcId="{27197213-12D1-4BB3-B732-475CC60C41BA}" destId="{E95BCD2B-DA62-4FF3-B856-85CACE495FE6}" srcOrd="1" destOrd="2" presId="urn:microsoft.com/office/officeart/2005/8/layout/vList4"/>
    <dgm:cxn modelId="{78C67E97-BCA8-4666-836E-B76A829E797C}" type="presOf" srcId="{0463C82F-C8B5-452D-B2D5-039DCE525E08}" destId="{7F3A284D-CCF8-4C48-8A94-F87860464E42}" srcOrd="0" destOrd="0" presId="urn:microsoft.com/office/officeart/2005/8/layout/vList4"/>
    <dgm:cxn modelId="{D4A859AD-0F6F-445B-A45D-3D88C647FEA8}" type="presOf" srcId="{C72D36D1-1C39-42C8-8CE6-21AA09FD7128}" destId="{E3F97665-8FC9-4335-97D0-52AB0E23F37C}" srcOrd="0" destOrd="0" presId="urn:microsoft.com/office/officeart/2005/8/layout/vList4"/>
    <dgm:cxn modelId="{D6027AAF-C9DA-4360-90FC-2D1C85434F33}" type="presOf" srcId="{C72D36D1-1C39-42C8-8CE6-21AA09FD7128}" destId="{5C3A76B3-7E61-48A6-B7F4-00F2C12F709F}" srcOrd="1" destOrd="0" presId="urn:microsoft.com/office/officeart/2005/8/layout/vList4"/>
    <dgm:cxn modelId="{E2B701C9-249F-4C77-A55C-6F8CEECBE99A}" srcId="{A66AB085-57AF-4803-9628-C1891A459CD4}" destId="{C72D36D1-1C39-42C8-8CE6-21AA09FD7128}" srcOrd="0" destOrd="0" parTransId="{500F4760-EEDD-4DBD-B1F4-6EE23D804A98}" sibTransId="{D4F6DE43-F9C2-43FC-9431-89B04D4A7C1B}"/>
    <dgm:cxn modelId="{F3ACB6CA-CD34-4350-954E-819335D22E8B}" type="presOf" srcId="{C3449EF8-5DC6-4220-8784-AC6B28A0708D}" destId="{E95BCD2B-DA62-4FF3-B856-85CACE495FE6}" srcOrd="1" destOrd="1" presId="urn:microsoft.com/office/officeart/2005/8/layout/vList4"/>
    <dgm:cxn modelId="{1BE9F5D5-3C1C-4BF5-87C4-B95CEC845318}" type="presOf" srcId="{C3449EF8-5DC6-4220-8784-AC6B28A0708D}" destId="{7F3A284D-CCF8-4C48-8A94-F87860464E42}" srcOrd="0" destOrd="1" presId="urn:microsoft.com/office/officeart/2005/8/layout/vList4"/>
    <dgm:cxn modelId="{DE342ED6-D070-4D3F-BE6B-51462A439B30}" type="presOf" srcId="{0463C82F-C8B5-452D-B2D5-039DCE525E08}" destId="{E95BCD2B-DA62-4FF3-B856-85CACE495FE6}" srcOrd="1" destOrd="0" presId="urn:microsoft.com/office/officeart/2005/8/layout/vList4"/>
    <dgm:cxn modelId="{C66946EE-6454-4FFB-A932-6CC4AE817302}" srcId="{A66AB085-57AF-4803-9628-C1891A459CD4}" destId="{0463C82F-C8B5-452D-B2D5-039DCE525E08}" srcOrd="1" destOrd="0" parTransId="{976739F9-1028-4BAE-9C38-BE0E6E70076F}" sibTransId="{5EC03290-5DAD-44DD-A9E5-CCB18F4F0D08}"/>
    <dgm:cxn modelId="{8F976BF5-9163-4A6E-9A55-1F156D4C3D43}" type="presOf" srcId="{A7E34532-07BA-4E87-80A7-A469A3A2199A}" destId="{809063E3-7E31-489A-B739-876372E3322D}" srcOrd="0" destOrd="0" presId="urn:microsoft.com/office/officeart/2005/8/layout/vList4"/>
    <dgm:cxn modelId="{8859EBFB-5CB6-4F95-AFA3-D5B7DC794816}" type="presOf" srcId="{65D87291-D905-4832-A159-0E2808BC3010}" destId="{E3F97665-8FC9-4335-97D0-52AB0E23F37C}" srcOrd="0" destOrd="2" presId="urn:microsoft.com/office/officeart/2005/8/layout/vList4"/>
    <dgm:cxn modelId="{8B2CD3E6-AD05-43D2-9725-8E49CA9D766C}" type="presParOf" srcId="{C86CD7B1-19A0-4798-A147-52DF38C61834}" destId="{C5FB3ABA-CEF0-4F56-AE4F-0155EE3562B3}" srcOrd="0" destOrd="0" presId="urn:microsoft.com/office/officeart/2005/8/layout/vList4"/>
    <dgm:cxn modelId="{8E041D88-D9D3-4920-9DF7-DD2D54B190DE}" type="presParOf" srcId="{C5FB3ABA-CEF0-4F56-AE4F-0155EE3562B3}" destId="{E3F97665-8FC9-4335-97D0-52AB0E23F37C}" srcOrd="0" destOrd="0" presId="urn:microsoft.com/office/officeart/2005/8/layout/vList4"/>
    <dgm:cxn modelId="{C5C600FA-183E-431A-AC11-10E7DBCBC60C}" type="presParOf" srcId="{C5FB3ABA-CEF0-4F56-AE4F-0155EE3562B3}" destId="{D9E55285-DBF2-4B3E-B162-27B34EDA9614}" srcOrd="1" destOrd="0" presId="urn:microsoft.com/office/officeart/2005/8/layout/vList4"/>
    <dgm:cxn modelId="{836405F3-8E1B-43E4-B828-6498BE2A3009}" type="presParOf" srcId="{C5FB3ABA-CEF0-4F56-AE4F-0155EE3562B3}" destId="{5C3A76B3-7E61-48A6-B7F4-00F2C12F709F}" srcOrd="2" destOrd="0" presId="urn:microsoft.com/office/officeart/2005/8/layout/vList4"/>
    <dgm:cxn modelId="{2282582F-AB09-41CB-877D-32F756C3C6F4}" type="presParOf" srcId="{C86CD7B1-19A0-4798-A147-52DF38C61834}" destId="{A6C0727D-A021-45B1-BDFD-E7EB1751A099}" srcOrd="1" destOrd="0" presId="urn:microsoft.com/office/officeart/2005/8/layout/vList4"/>
    <dgm:cxn modelId="{00250643-4291-471C-BBA4-DB6ED32088F0}" type="presParOf" srcId="{C86CD7B1-19A0-4798-A147-52DF38C61834}" destId="{713FB7EC-7715-43F1-A8C1-79FAC7B34C46}" srcOrd="2" destOrd="0" presId="urn:microsoft.com/office/officeart/2005/8/layout/vList4"/>
    <dgm:cxn modelId="{13712566-AA2D-4574-8A69-AF07458EE563}" type="presParOf" srcId="{713FB7EC-7715-43F1-A8C1-79FAC7B34C46}" destId="{7F3A284D-CCF8-4C48-8A94-F87860464E42}" srcOrd="0" destOrd="0" presId="urn:microsoft.com/office/officeart/2005/8/layout/vList4"/>
    <dgm:cxn modelId="{5A095685-2216-4E80-AB3E-800EFB51050C}" type="presParOf" srcId="{713FB7EC-7715-43F1-A8C1-79FAC7B34C46}" destId="{BBDF240E-AFF1-47C4-ABF9-4C4878141796}" srcOrd="1" destOrd="0" presId="urn:microsoft.com/office/officeart/2005/8/layout/vList4"/>
    <dgm:cxn modelId="{11852247-3B43-4B92-9AE6-92368CF5B773}" type="presParOf" srcId="{713FB7EC-7715-43F1-A8C1-79FAC7B34C46}" destId="{E95BCD2B-DA62-4FF3-B856-85CACE495FE6}" srcOrd="2" destOrd="0" presId="urn:microsoft.com/office/officeart/2005/8/layout/vList4"/>
    <dgm:cxn modelId="{0CD2555C-93F6-4AC1-8516-EA85ED13CA16}" type="presParOf" srcId="{C86CD7B1-19A0-4798-A147-52DF38C61834}" destId="{61A34B0A-E59E-443A-AC26-AAED62339E5D}" srcOrd="3" destOrd="0" presId="urn:microsoft.com/office/officeart/2005/8/layout/vList4"/>
    <dgm:cxn modelId="{75BAE81E-944B-4CEE-8BF0-CEEC069E3970}" type="presParOf" srcId="{C86CD7B1-19A0-4798-A147-52DF38C61834}" destId="{B131678F-7509-4A04-BC72-F5BE6BF8FB0D}" srcOrd="4" destOrd="0" presId="urn:microsoft.com/office/officeart/2005/8/layout/vList4"/>
    <dgm:cxn modelId="{F81F3F45-C691-4F20-8DAC-69D97EFFAFC4}" type="presParOf" srcId="{B131678F-7509-4A04-BC72-F5BE6BF8FB0D}" destId="{809063E3-7E31-489A-B739-876372E3322D}" srcOrd="0" destOrd="0" presId="urn:microsoft.com/office/officeart/2005/8/layout/vList4"/>
    <dgm:cxn modelId="{544DF7B7-CD3F-4F60-859F-D061F5576551}" type="presParOf" srcId="{B131678F-7509-4A04-BC72-F5BE6BF8FB0D}" destId="{72A019FC-CC46-481C-8794-BF39A8A27304}" srcOrd="1" destOrd="0" presId="urn:microsoft.com/office/officeart/2005/8/layout/vList4"/>
    <dgm:cxn modelId="{70BA9A3C-0A15-4692-A409-14BCFCC0329E}" type="presParOf" srcId="{B131678F-7509-4A04-BC72-F5BE6BF8FB0D}" destId="{76D0CF6F-E38D-4144-9C09-EC478EFE520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5E5FDA4-C89F-4A3E-B43F-262F5C1CA967}" type="doc">
      <dgm:prSet loTypeId="urn:microsoft.com/office/officeart/2005/8/layout/hList3" loCatId="list" qsTypeId="urn:microsoft.com/office/officeart/2005/8/quickstyle/simple5" qsCatId="simple" csTypeId="urn:microsoft.com/office/officeart/2005/8/colors/accent6_4" csCatId="accent6" phldr="1"/>
      <dgm:spPr/>
      <dgm:t>
        <a:bodyPr/>
        <a:lstStyle/>
        <a:p>
          <a:endParaRPr lang="zh-TW" altLang="en-US"/>
        </a:p>
      </dgm:t>
    </dgm:pt>
    <dgm:pt modelId="{1FDD7372-24F3-4FB8-80E4-3C30F7BF631F}">
      <dgm:prSet phldrT="[文字]"/>
      <dgm:spPr>
        <a:solidFill>
          <a:srgbClr val="DE42DA"/>
        </a:solidFill>
      </dgm:spPr>
      <dgm:t>
        <a:bodyPr/>
        <a:lstStyle/>
        <a:p>
          <a:r>
            <a:rPr lang="zh-TW" b="1" dirty="0">
              <a:latin typeface="+mj-ea"/>
              <a:ea typeface="+mj-ea"/>
            </a:rPr>
            <a:t>總成績</a:t>
          </a:r>
          <a:r>
            <a:rPr lang="en-US" altLang="zh-TW" b="1" dirty="0">
              <a:latin typeface="+mj-ea"/>
              <a:ea typeface="+mj-ea"/>
            </a:rPr>
            <a:t>(100</a:t>
          </a:r>
          <a:r>
            <a:rPr lang="zh-TW" altLang="en-US" b="1" dirty="0">
              <a:latin typeface="+mj-ea"/>
              <a:ea typeface="+mj-ea"/>
            </a:rPr>
            <a:t>分</a:t>
          </a:r>
          <a:r>
            <a:rPr lang="en-US" altLang="zh-TW" b="1" dirty="0">
              <a:latin typeface="+mj-ea"/>
              <a:ea typeface="+mj-ea"/>
            </a:rPr>
            <a:t>)</a:t>
          </a:r>
          <a:br>
            <a:rPr lang="en-US" altLang="zh-TW" b="1" dirty="0">
              <a:latin typeface="+mj-ea"/>
              <a:ea typeface="+mj-ea"/>
            </a:rPr>
          </a:br>
          <a:r>
            <a:rPr lang="zh-TW" b="1" dirty="0">
              <a:latin typeface="+mj-ea"/>
              <a:ea typeface="+mj-ea"/>
            </a:rPr>
            <a:t>術科測驗成績×</a:t>
          </a:r>
          <a:r>
            <a:rPr lang="en-US" altLang="zh-TW" b="1" dirty="0">
              <a:latin typeface="+mj-ea"/>
              <a:ea typeface="+mj-ea"/>
            </a:rPr>
            <a:t>60</a:t>
          </a:r>
          <a:r>
            <a:rPr lang="en-US" b="1" dirty="0">
              <a:latin typeface="+mj-ea"/>
              <a:ea typeface="+mj-ea"/>
            </a:rPr>
            <a:t>% +</a:t>
          </a:r>
          <a:r>
            <a:rPr lang="zh-TW" b="1" dirty="0">
              <a:latin typeface="+mj-ea"/>
              <a:ea typeface="+mj-ea"/>
            </a:rPr>
            <a:t>面試</a:t>
          </a:r>
          <a:r>
            <a:rPr lang="en-US" altLang="zh-TW" b="1" dirty="0">
              <a:latin typeface="+mj-ea"/>
              <a:ea typeface="+mj-ea"/>
            </a:rPr>
            <a:t>30</a:t>
          </a:r>
          <a:r>
            <a:rPr lang="en-US" b="1" dirty="0">
              <a:latin typeface="+mj-ea"/>
              <a:ea typeface="+mj-ea"/>
            </a:rPr>
            <a:t>%</a:t>
          </a:r>
          <a:endParaRPr lang="zh-TW" altLang="en-US" b="1" dirty="0">
            <a:latin typeface="+mj-ea"/>
            <a:ea typeface="+mj-ea"/>
          </a:endParaRPr>
        </a:p>
      </dgm:t>
    </dgm:pt>
    <dgm:pt modelId="{D10668C3-552F-4429-B3C8-B99103E690D5}" type="parTrans" cxnId="{C859CC4F-ACE0-44B2-9CA5-D60C9357DAC6}">
      <dgm:prSet/>
      <dgm:spPr/>
      <dgm:t>
        <a:bodyPr/>
        <a:lstStyle/>
        <a:p>
          <a:endParaRPr lang="zh-TW" altLang="en-US"/>
        </a:p>
      </dgm:t>
    </dgm:pt>
    <dgm:pt modelId="{3B4C3552-A8F1-42A0-8638-A233EFC10CFF}" type="sibTrans" cxnId="{C859CC4F-ACE0-44B2-9CA5-D60C9357DAC6}">
      <dgm:prSet/>
      <dgm:spPr/>
      <dgm:t>
        <a:bodyPr/>
        <a:lstStyle/>
        <a:p>
          <a:endParaRPr lang="zh-TW" altLang="en-US"/>
        </a:p>
      </dgm:t>
    </dgm:pt>
    <dgm:pt modelId="{D05D7FCF-A6FF-4608-A8E5-C6A64B7085B3}">
      <dgm:prSet phldrT="[文字]" custT="1"/>
      <dgm:spPr>
        <a:solidFill>
          <a:srgbClr val="FF99FF"/>
        </a:solidFill>
      </dgm:spPr>
      <dgm:t>
        <a:bodyPr/>
        <a:lstStyle/>
        <a:p>
          <a:pPr algn="l">
            <a:lnSpc>
              <a:spcPts val="2400"/>
            </a:lnSpc>
            <a:spcAft>
              <a:spcPts val="0"/>
            </a:spcAft>
          </a:pPr>
          <a:r>
            <a:rPr lang="zh-TW" altLang="en-US" sz="2200" b="1" dirty="0">
              <a:solidFill>
                <a:srgbClr val="7030A0"/>
              </a:solidFill>
              <a:latin typeface="+mj-ea"/>
              <a:ea typeface="+mj-ea"/>
            </a:rPr>
            <a:t>基本烹飪技巧</a:t>
          </a:r>
          <a:r>
            <a:rPr lang="en-US" sz="2000" b="1" dirty="0">
              <a:solidFill>
                <a:srgbClr val="7030A0"/>
              </a:solidFill>
              <a:latin typeface="+mj-ea"/>
              <a:ea typeface="+mj-ea"/>
            </a:rPr>
            <a:t>(</a:t>
          </a:r>
          <a:r>
            <a:rPr lang="en-US" altLang="zh-TW" sz="2000" b="1" dirty="0">
              <a:solidFill>
                <a:srgbClr val="7030A0"/>
              </a:solidFill>
              <a:latin typeface="+mj-ea"/>
              <a:ea typeface="+mj-ea"/>
            </a:rPr>
            <a:t>60</a:t>
          </a:r>
          <a:r>
            <a:rPr lang="en-US" sz="2000" b="1" dirty="0">
              <a:solidFill>
                <a:srgbClr val="7030A0"/>
              </a:solidFill>
              <a:latin typeface="+mj-ea"/>
              <a:ea typeface="+mj-ea"/>
            </a:rPr>
            <a:t>%)</a:t>
          </a:r>
        </a:p>
        <a:p>
          <a:pPr algn="l">
            <a:lnSpc>
              <a:spcPts val="2400"/>
            </a:lnSpc>
            <a:spcAft>
              <a:spcPts val="0"/>
            </a:spcAft>
          </a:pPr>
          <a:r>
            <a:rPr lang="zh-TW" altLang="en-US" sz="2000" b="1" dirty="0">
              <a:solidFill>
                <a:srgbClr val="7030A0"/>
              </a:solidFill>
              <a:latin typeface="+mj-ea"/>
              <a:ea typeface="+mj-ea"/>
            </a:rPr>
            <a:t>        </a:t>
          </a:r>
          <a:r>
            <a:rPr lang="zh-TW" altLang="en-US" sz="2400" b="1" dirty="0">
              <a:solidFill>
                <a:srgbClr val="FF0000"/>
              </a:solidFill>
              <a:latin typeface="+mj-ea"/>
              <a:ea typeface="+mj-ea"/>
            </a:rPr>
            <a:t>洋蔥炒肉絲</a:t>
          </a:r>
          <a:endParaRPr lang="en-US" altLang="zh-TW" sz="2400" b="1" dirty="0">
            <a:solidFill>
              <a:srgbClr val="FF0000"/>
            </a:solidFill>
            <a:latin typeface="+mj-ea"/>
            <a:ea typeface="+mj-ea"/>
          </a:endParaRPr>
        </a:p>
        <a:p>
          <a:pPr algn="l">
            <a:lnSpc>
              <a:spcPts val="2400"/>
            </a:lnSpc>
            <a:spcAft>
              <a:spcPts val="0"/>
            </a:spcAft>
          </a:pPr>
          <a:r>
            <a:rPr lang="zh-TW" altLang="en-US" sz="2000" b="1" dirty="0">
              <a:solidFill>
                <a:srgbClr val="7030A0"/>
              </a:solidFill>
              <a:latin typeface="+mj-ea"/>
              <a:ea typeface="+mj-ea"/>
            </a:rPr>
            <a:t>    </a:t>
          </a:r>
          <a:r>
            <a:rPr lang="en-US" altLang="zh-TW" sz="2000" b="1" dirty="0">
              <a:solidFill>
                <a:srgbClr val="7030A0"/>
              </a:solidFill>
              <a:latin typeface="+mj-ea"/>
              <a:ea typeface="+mj-ea"/>
            </a:rPr>
            <a:t>(</a:t>
          </a:r>
          <a:r>
            <a:rPr lang="zh-TW" altLang="en-US" sz="2000" b="1" dirty="0">
              <a:solidFill>
                <a:srgbClr val="7030A0"/>
              </a:solidFill>
              <a:latin typeface="+mj-ea"/>
              <a:ea typeface="+mj-ea"/>
            </a:rPr>
            <a:t>基礎刀工、基礎烹飪技巧</a:t>
          </a:r>
          <a:r>
            <a:rPr lang="en-US" altLang="zh-TW" sz="2000" b="1" dirty="0">
              <a:solidFill>
                <a:srgbClr val="7030A0"/>
              </a:solidFill>
              <a:latin typeface="+mj-ea"/>
              <a:ea typeface="+mj-ea"/>
            </a:rPr>
            <a:t>)</a:t>
          </a:r>
          <a:br>
            <a:rPr lang="en-US" sz="2000" b="1" dirty="0">
              <a:solidFill>
                <a:srgbClr val="7030A0"/>
              </a:solidFill>
              <a:latin typeface="+mj-ea"/>
              <a:ea typeface="+mj-ea"/>
            </a:rPr>
          </a:br>
          <a:br>
            <a:rPr lang="en-US" altLang="zh-TW" sz="1600" u="none" dirty="0">
              <a:latin typeface="+mj-ea"/>
              <a:ea typeface="+mj-ea"/>
            </a:rPr>
          </a:br>
          <a:br>
            <a:rPr lang="en-US" sz="1800" dirty="0">
              <a:latin typeface="+mj-ea"/>
              <a:ea typeface="+mj-ea"/>
            </a:rPr>
          </a:br>
          <a:endParaRPr lang="zh-TW" altLang="en-US" sz="1800" dirty="0">
            <a:latin typeface="+mj-ea"/>
            <a:ea typeface="+mj-ea"/>
          </a:endParaRPr>
        </a:p>
      </dgm:t>
    </dgm:pt>
    <dgm:pt modelId="{90B8E28A-5F60-4221-ACA3-1F58822985CF}" type="parTrans" cxnId="{F7F01DDF-76B9-4C88-949A-1670545BE0E4}">
      <dgm:prSet/>
      <dgm:spPr/>
      <dgm:t>
        <a:bodyPr/>
        <a:lstStyle/>
        <a:p>
          <a:endParaRPr lang="zh-TW" altLang="en-US"/>
        </a:p>
      </dgm:t>
    </dgm:pt>
    <dgm:pt modelId="{3D2DDD89-083A-4055-85C9-01B3D9991FDA}" type="sibTrans" cxnId="{F7F01DDF-76B9-4C88-949A-1670545BE0E4}">
      <dgm:prSet/>
      <dgm:spPr/>
      <dgm:t>
        <a:bodyPr/>
        <a:lstStyle/>
        <a:p>
          <a:endParaRPr lang="zh-TW" altLang="en-US"/>
        </a:p>
      </dgm:t>
    </dgm:pt>
    <dgm:pt modelId="{93F17F29-1E2F-4659-BF37-5B6BB60DB52F}">
      <dgm:prSet phldrT="[文字]" custT="1"/>
      <dgm:spPr>
        <a:solidFill>
          <a:srgbClr val="9999FF"/>
        </a:solidFill>
      </dgm:spPr>
      <dgm:t>
        <a:bodyPr anchor="t" anchorCtr="0"/>
        <a:lstStyle/>
        <a:p>
          <a:pPr algn="l">
            <a:lnSpc>
              <a:spcPts val="2000"/>
            </a:lnSpc>
            <a:spcAft>
              <a:spcPts val="0"/>
            </a:spcAft>
          </a:pPr>
          <a:endParaRPr lang="en-US" altLang="zh-TW" sz="2000" b="1" dirty="0">
            <a:latin typeface="+mj-ea"/>
            <a:ea typeface="+mj-ea"/>
          </a:endParaRPr>
        </a:p>
        <a:p>
          <a:pPr algn="l">
            <a:lnSpc>
              <a:spcPts val="2000"/>
            </a:lnSpc>
            <a:spcAft>
              <a:spcPts val="0"/>
            </a:spcAft>
          </a:pPr>
          <a:r>
            <a:rPr lang="zh-TW" altLang="en-US" sz="2000" b="1" dirty="0">
              <a:latin typeface="+mj-ea"/>
              <a:ea typeface="+mj-ea"/>
            </a:rPr>
            <a:t>面試</a:t>
          </a:r>
          <a:r>
            <a:rPr lang="en-US" sz="2000" b="1" dirty="0">
              <a:latin typeface="+mj-ea"/>
              <a:ea typeface="+mj-ea"/>
            </a:rPr>
            <a:t>(</a:t>
          </a:r>
          <a:r>
            <a:rPr lang="en-US" altLang="zh-TW" sz="2000" b="1" dirty="0">
              <a:latin typeface="+mj-ea"/>
              <a:ea typeface="+mj-ea"/>
            </a:rPr>
            <a:t>4</a:t>
          </a:r>
          <a:r>
            <a:rPr lang="en-US" sz="2000" b="1" dirty="0">
              <a:latin typeface="+mj-ea"/>
              <a:ea typeface="+mj-ea"/>
            </a:rPr>
            <a:t>0%)</a:t>
          </a:r>
          <a:br>
            <a:rPr lang="en-US" sz="2000" b="1" dirty="0">
              <a:latin typeface="+mj-ea"/>
              <a:ea typeface="+mj-ea"/>
            </a:rPr>
          </a:br>
          <a:br>
            <a:rPr lang="en-US" sz="2000" b="1" dirty="0">
              <a:latin typeface="+mj-ea"/>
              <a:ea typeface="+mj-ea"/>
            </a:rPr>
          </a:br>
          <a:r>
            <a:rPr lang="zh-TW" altLang="en-US" sz="2000" b="1" dirty="0">
              <a:latin typeface="+mj-ea"/>
              <a:ea typeface="+mj-ea"/>
            </a:rPr>
            <a:t>自我介紹、學習意願、溝通能力、與儀態應對等。</a:t>
          </a:r>
          <a:endParaRPr lang="zh-TW" altLang="en-US" sz="1800" b="1" dirty="0"/>
        </a:p>
      </dgm:t>
    </dgm:pt>
    <dgm:pt modelId="{3D1C7C55-0DE4-4F87-845E-62EC9C640497}" type="parTrans" cxnId="{51B239EA-9BCF-460B-8ADD-935DFD83B520}">
      <dgm:prSet/>
      <dgm:spPr/>
      <dgm:t>
        <a:bodyPr/>
        <a:lstStyle/>
        <a:p>
          <a:endParaRPr lang="zh-TW" altLang="en-US"/>
        </a:p>
      </dgm:t>
    </dgm:pt>
    <dgm:pt modelId="{C5117A49-7DC6-4694-8901-A7599C82953B}" type="sibTrans" cxnId="{51B239EA-9BCF-460B-8ADD-935DFD83B520}">
      <dgm:prSet/>
      <dgm:spPr/>
      <dgm:t>
        <a:bodyPr/>
        <a:lstStyle/>
        <a:p>
          <a:endParaRPr lang="zh-TW" altLang="en-US"/>
        </a:p>
      </dgm:t>
    </dgm:pt>
    <dgm:pt modelId="{A4917D7E-F9DB-4EC4-BE58-EB513EB7E21E}">
      <dgm:prSet/>
      <dgm:spPr/>
      <dgm:t>
        <a:bodyPr/>
        <a:lstStyle/>
        <a:p>
          <a:endParaRPr lang="zh-TW" altLang="en-US"/>
        </a:p>
      </dgm:t>
    </dgm:pt>
    <dgm:pt modelId="{739D9A1C-9C80-409F-AA49-7BA2AC979C41}" type="parTrans" cxnId="{2FADE549-F5C5-4B32-99B7-8F98C46D40D3}">
      <dgm:prSet/>
      <dgm:spPr/>
      <dgm:t>
        <a:bodyPr/>
        <a:lstStyle/>
        <a:p>
          <a:endParaRPr lang="zh-TW" altLang="en-US"/>
        </a:p>
      </dgm:t>
    </dgm:pt>
    <dgm:pt modelId="{DAF2E84B-6CEE-4115-9B2B-A339DF51C652}" type="sibTrans" cxnId="{2FADE549-F5C5-4B32-99B7-8F98C46D40D3}">
      <dgm:prSet/>
      <dgm:spPr/>
      <dgm:t>
        <a:bodyPr/>
        <a:lstStyle/>
        <a:p>
          <a:endParaRPr lang="zh-TW" altLang="en-US"/>
        </a:p>
      </dgm:t>
    </dgm:pt>
    <dgm:pt modelId="{3EA92D04-4201-4DDF-8D5C-3882FB442EB3}">
      <dgm:prSet/>
      <dgm:spPr/>
      <dgm:t>
        <a:bodyPr/>
        <a:lstStyle/>
        <a:p>
          <a:endParaRPr lang="zh-TW" altLang="en-US"/>
        </a:p>
      </dgm:t>
    </dgm:pt>
    <dgm:pt modelId="{8B99C0F4-5B38-42A8-8F9E-F83F525A2C67}" type="parTrans" cxnId="{0991F9C0-617B-417A-AAEF-EEF9563A3D8A}">
      <dgm:prSet/>
      <dgm:spPr/>
      <dgm:t>
        <a:bodyPr/>
        <a:lstStyle/>
        <a:p>
          <a:endParaRPr lang="zh-TW" altLang="en-US"/>
        </a:p>
      </dgm:t>
    </dgm:pt>
    <dgm:pt modelId="{226850C7-0572-493B-B876-602A4D8CDFE7}" type="sibTrans" cxnId="{0991F9C0-617B-417A-AAEF-EEF9563A3D8A}">
      <dgm:prSet/>
      <dgm:spPr/>
      <dgm:t>
        <a:bodyPr/>
        <a:lstStyle/>
        <a:p>
          <a:endParaRPr lang="zh-TW" altLang="en-US"/>
        </a:p>
      </dgm:t>
    </dgm:pt>
    <dgm:pt modelId="{4DFC6AF5-7EF2-4BCA-9875-95C018F4D81E}" type="pres">
      <dgm:prSet presAssocID="{65E5FDA4-C89F-4A3E-B43F-262F5C1CA967}" presName="composite" presStyleCnt="0">
        <dgm:presLayoutVars>
          <dgm:chMax val="1"/>
          <dgm:dir/>
          <dgm:resizeHandles val="exact"/>
        </dgm:presLayoutVars>
      </dgm:prSet>
      <dgm:spPr/>
    </dgm:pt>
    <dgm:pt modelId="{BF532F1B-CC16-41D7-9037-EC07EE72B386}" type="pres">
      <dgm:prSet presAssocID="{1FDD7372-24F3-4FB8-80E4-3C30F7BF631F}" presName="roof" presStyleLbl="dkBgShp" presStyleIdx="0" presStyleCnt="2" custScaleY="70216"/>
      <dgm:spPr/>
    </dgm:pt>
    <dgm:pt modelId="{C8E35EDB-15ED-420A-A4ED-9C870907F87A}" type="pres">
      <dgm:prSet presAssocID="{1FDD7372-24F3-4FB8-80E4-3C30F7BF631F}" presName="pillars" presStyleCnt="0"/>
      <dgm:spPr/>
    </dgm:pt>
    <dgm:pt modelId="{514AAE47-BEE1-4CDA-A747-E6551880EADA}" type="pres">
      <dgm:prSet presAssocID="{1FDD7372-24F3-4FB8-80E4-3C30F7BF631F}" presName="pillar1" presStyleLbl="node1" presStyleIdx="0" presStyleCnt="2" custScaleX="99853" custLinFactNeighborX="-147" custLinFactNeighborY="-5709">
        <dgm:presLayoutVars>
          <dgm:bulletEnabled val="1"/>
        </dgm:presLayoutVars>
      </dgm:prSet>
      <dgm:spPr/>
    </dgm:pt>
    <dgm:pt modelId="{E3601014-3CFF-4269-BA54-F54809A1183F}" type="pres">
      <dgm:prSet presAssocID="{93F17F29-1E2F-4659-BF37-5B6BB60DB52F}" presName="pillarX" presStyleLbl="node1" presStyleIdx="1" presStyleCnt="2" custLinFactNeighborX="-795" custLinFactNeighborY="-5709">
        <dgm:presLayoutVars>
          <dgm:bulletEnabled val="1"/>
        </dgm:presLayoutVars>
      </dgm:prSet>
      <dgm:spPr/>
    </dgm:pt>
    <dgm:pt modelId="{D4B27D91-081E-4DD0-98F9-95FB25C869A6}" type="pres">
      <dgm:prSet presAssocID="{1FDD7372-24F3-4FB8-80E4-3C30F7BF631F}" presName="base" presStyleLbl="dkBgShp" presStyleIdx="1" presStyleCnt="2" custScaleX="100000" custScaleY="179131" custLinFactNeighborY="-7655"/>
      <dgm:spPr>
        <a:solidFill>
          <a:srgbClr val="7030A0"/>
        </a:solidFill>
      </dgm:spPr>
    </dgm:pt>
  </dgm:ptLst>
  <dgm:cxnLst>
    <dgm:cxn modelId="{EB3E0515-2CFD-4425-92A7-965951F4384C}" type="presOf" srcId="{1FDD7372-24F3-4FB8-80E4-3C30F7BF631F}" destId="{BF532F1B-CC16-41D7-9037-EC07EE72B386}" srcOrd="0" destOrd="0" presId="urn:microsoft.com/office/officeart/2005/8/layout/hList3"/>
    <dgm:cxn modelId="{5DC17C5C-CEED-4B1F-A64A-B08746DDD946}" type="presOf" srcId="{D05D7FCF-A6FF-4608-A8E5-C6A64B7085B3}" destId="{514AAE47-BEE1-4CDA-A747-E6551880EADA}" srcOrd="0" destOrd="0" presId="urn:microsoft.com/office/officeart/2005/8/layout/hList3"/>
    <dgm:cxn modelId="{CA665742-226D-4653-AB57-43FA080181A7}" type="presOf" srcId="{93F17F29-1E2F-4659-BF37-5B6BB60DB52F}" destId="{E3601014-3CFF-4269-BA54-F54809A1183F}" srcOrd="0" destOrd="0" presId="urn:microsoft.com/office/officeart/2005/8/layout/hList3"/>
    <dgm:cxn modelId="{2FADE549-F5C5-4B32-99B7-8F98C46D40D3}" srcId="{65E5FDA4-C89F-4A3E-B43F-262F5C1CA967}" destId="{A4917D7E-F9DB-4EC4-BE58-EB513EB7E21E}" srcOrd="1" destOrd="0" parTransId="{739D9A1C-9C80-409F-AA49-7BA2AC979C41}" sibTransId="{DAF2E84B-6CEE-4115-9B2B-A339DF51C652}"/>
    <dgm:cxn modelId="{C859CC4F-ACE0-44B2-9CA5-D60C9357DAC6}" srcId="{65E5FDA4-C89F-4A3E-B43F-262F5C1CA967}" destId="{1FDD7372-24F3-4FB8-80E4-3C30F7BF631F}" srcOrd="0" destOrd="0" parTransId="{D10668C3-552F-4429-B3C8-B99103E690D5}" sibTransId="{3B4C3552-A8F1-42A0-8638-A233EFC10CFF}"/>
    <dgm:cxn modelId="{0991F9C0-617B-417A-AAEF-EEF9563A3D8A}" srcId="{65E5FDA4-C89F-4A3E-B43F-262F5C1CA967}" destId="{3EA92D04-4201-4DDF-8D5C-3882FB442EB3}" srcOrd="2" destOrd="0" parTransId="{8B99C0F4-5B38-42A8-8F9E-F83F525A2C67}" sibTransId="{226850C7-0572-493B-B876-602A4D8CDFE7}"/>
    <dgm:cxn modelId="{F7F01DDF-76B9-4C88-949A-1670545BE0E4}" srcId="{1FDD7372-24F3-4FB8-80E4-3C30F7BF631F}" destId="{D05D7FCF-A6FF-4608-A8E5-C6A64B7085B3}" srcOrd="0" destOrd="0" parTransId="{90B8E28A-5F60-4221-ACA3-1F58822985CF}" sibTransId="{3D2DDD89-083A-4055-85C9-01B3D9991FDA}"/>
    <dgm:cxn modelId="{51B239EA-9BCF-460B-8ADD-935DFD83B520}" srcId="{1FDD7372-24F3-4FB8-80E4-3C30F7BF631F}" destId="{93F17F29-1E2F-4659-BF37-5B6BB60DB52F}" srcOrd="1" destOrd="0" parTransId="{3D1C7C55-0DE4-4F87-845E-62EC9C640497}" sibTransId="{C5117A49-7DC6-4694-8901-A7599C82953B}"/>
    <dgm:cxn modelId="{9E2DCBFE-F8BD-4522-B435-32863E28B9B5}" type="presOf" srcId="{65E5FDA4-C89F-4A3E-B43F-262F5C1CA967}" destId="{4DFC6AF5-7EF2-4BCA-9875-95C018F4D81E}" srcOrd="0" destOrd="0" presId="urn:microsoft.com/office/officeart/2005/8/layout/hList3"/>
    <dgm:cxn modelId="{ABA35B9D-0372-4CE1-B18F-2675075728E9}" type="presParOf" srcId="{4DFC6AF5-7EF2-4BCA-9875-95C018F4D81E}" destId="{BF532F1B-CC16-41D7-9037-EC07EE72B386}" srcOrd="0" destOrd="0" presId="urn:microsoft.com/office/officeart/2005/8/layout/hList3"/>
    <dgm:cxn modelId="{BCD4B4CD-2CA5-4480-9F55-54F24268FF7C}" type="presParOf" srcId="{4DFC6AF5-7EF2-4BCA-9875-95C018F4D81E}" destId="{C8E35EDB-15ED-420A-A4ED-9C870907F87A}" srcOrd="1" destOrd="0" presId="urn:microsoft.com/office/officeart/2005/8/layout/hList3"/>
    <dgm:cxn modelId="{94D81AC0-35C9-4F0C-9B98-E81C9B51698D}" type="presParOf" srcId="{C8E35EDB-15ED-420A-A4ED-9C870907F87A}" destId="{514AAE47-BEE1-4CDA-A747-E6551880EADA}" srcOrd="0" destOrd="0" presId="urn:microsoft.com/office/officeart/2005/8/layout/hList3"/>
    <dgm:cxn modelId="{2ABED82C-2F82-4B8A-8517-9E4E696D6B04}" type="presParOf" srcId="{C8E35EDB-15ED-420A-A4ED-9C870907F87A}" destId="{E3601014-3CFF-4269-BA54-F54809A1183F}" srcOrd="1" destOrd="0" presId="urn:microsoft.com/office/officeart/2005/8/layout/hList3"/>
    <dgm:cxn modelId="{F70AC4C4-5745-43A6-B646-7711A8DDA5FF}" type="presParOf" srcId="{4DFC6AF5-7EF2-4BCA-9875-95C018F4D81E}" destId="{D4B27D91-081E-4DD0-98F9-95FB25C869A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A3FAE4-A614-4332-AC83-88F00580777C}" type="doc">
      <dgm:prSet loTypeId="urn:microsoft.com/office/officeart/2011/layout/RadialPictureList" loCatId="officeonline" qsTypeId="urn:microsoft.com/office/officeart/2005/8/quickstyle/3d5" qsCatId="3D" csTypeId="urn:microsoft.com/office/officeart/2005/8/colors/accent2_3" csCatId="accent2" phldr="1"/>
      <dgm:spPr>
        <a:scene3d>
          <a:camera prst="obliqueBottomRight" zoom="95000"/>
          <a:lightRig rig="flat" dir="t"/>
        </a:scene3d>
      </dgm:spPr>
      <dgm:t>
        <a:bodyPr/>
        <a:lstStyle/>
        <a:p>
          <a:endParaRPr lang="zh-TW" altLang="en-US"/>
        </a:p>
      </dgm:t>
    </dgm:pt>
    <dgm:pt modelId="{2F50A52F-2987-4FBB-8CF2-2C0797C494BC}">
      <dgm:prSet phldrT="[文字]" custT="1"/>
      <dgm:spPr/>
      <dgm:t>
        <a:bodyPr/>
        <a:lstStyle/>
        <a:p>
          <a:pPr>
            <a:lnSpc>
              <a:spcPts val="3800"/>
            </a:lnSpc>
            <a:spcAft>
              <a:spcPts val="0"/>
            </a:spcAft>
          </a:pPr>
          <a:r>
            <a:rPr lang="zh-TW" altLang="en-US" sz="3200" b="1" dirty="0">
              <a:effectLst>
                <a:outerShdw blurRad="38100" dist="38100" dir="2700000" algn="tl">
                  <a:srgbClr val="000000">
                    <a:alpha val="43137"/>
                  </a:srgbClr>
                </a:outerShdw>
              </a:effectLst>
              <a:latin typeface="+mj-ea"/>
              <a:ea typeface="+mj-ea"/>
            </a:rPr>
            <a:t>生物產業機電科</a:t>
          </a:r>
        </a:p>
      </dgm:t>
    </dgm:pt>
    <dgm:pt modelId="{4D13196F-FB57-456A-BA70-D90EB7BE2A8F}" type="parTrans" cxnId="{0DE23405-2D93-4DC2-B7FC-51B9C2BAC59E}">
      <dgm:prSet/>
      <dgm:spPr/>
      <dgm:t>
        <a:bodyPr/>
        <a:lstStyle/>
        <a:p>
          <a:endParaRPr lang="zh-TW" altLang="en-US"/>
        </a:p>
      </dgm:t>
    </dgm:pt>
    <dgm:pt modelId="{931CF1B3-FF36-4FB5-86C8-3A6B6B7E23A9}" type="sibTrans" cxnId="{0DE23405-2D93-4DC2-B7FC-51B9C2BAC59E}">
      <dgm:prSet/>
      <dgm:spPr/>
      <dgm:t>
        <a:bodyPr/>
        <a:lstStyle/>
        <a:p>
          <a:endParaRPr lang="zh-TW" altLang="en-US"/>
        </a:p>
      </dgm:t>
    </dgm:pt>
    <dgm:pt modelId="{C496B928-F20A-4927-B6E0-AE546D282577}">
      <dgm:prSet phldrT="[文字]" custT="1"/>
      <dgm:spPr/>
      <dgm:t>
        <a:bodyPr/>
        <a:lstStyle/>
        <a:p>
          <a:pPr>
            <a:lnSpc>
              <a:spcPts val="2000"/>
            </a:lnSpc>
            <a:spcAft>
              <a:spcPts val="0"/>
            </a:spcAft>
          </a:pPr>
          <a:endParaRPr lang="en-US" altLang="zh-TW" sz="2400" b="1" dirty="0">
            <a:latin typeface="+mj-ea"/>
            <a:ea typeface="+mj-ea"/>
          </a:endParaRPr>
        </a:p>
        <a:p>
          <a:pPr>
            <a:lnSpc>
              <a:spcPts val="20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     師資規劃：</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校內合格教師</a:t>
          </a:r>
          <a:r>
            <a:rPr lang="en-US" altLang="zh-TW" sz="2000" b="1" dirty="0">
              <a:latin typeface="+mj-ea"/>
              <a:ea typeface="+mj-ea"/>
            </a:rPr>
            <a:t>90%</a:t>
          </a:r>
          <a:r>
            <a:rPr lang="zh-TW" altLang="en-US" sz="2000" b="1" dirty="0">
              <a:latin typeface="+mj-ea"/>
              <a:ea typeface="+mj-ea"/>
            </a:rPr>
            <a:t>具碩士以  </a:t>
          </a:r>
          <a:br>
            <a:rPr lang="en-US" altLang="zh-TW" sz="2000" b="1" dirty="0">
              <a:latin typeface="+mj-ea"/>
              <a:ea typeface="+mj-ea"/>
            </a:rPr>
          </a:br>
          <a:r>
            <a:rPr lang="zh-TW" altLang="en-US" sz="2000" b="1" dirty="0">
              <a:latin typeface="+mj-ea"/>
              <a:ea typeface="+mj-ea"/>
            </a:rPr>
            <a:t>      上學位與及多項專業證照。</a:t>
          </a:r>
          <a:endParaRPr lang="en-US" altLang="zh-TW" sz="2000" b="1" dirty="0">
            <a:latin typeface="+mj-ea"/>
            <a:ea typeface="+mj-ea"/>
          </a:endParaRPr>
        </a:p>
        <a:p>
          <a:pPr>
            <a:lnSpc>
              <a:spcPts val="2000"/>
            </a:lnSpc>
            <a:spcAft>
              <a:spcPts val="0"/>
            </a:spcAft>
          </a:pPr>
          <a:r>
            <a:rPr lang="zh-TW" altLang="en-US" sz="2000" b="1" dirty="0">
              <a:latin typeface="+mj-ea"/>
              <a:ea typeface="+mj-ea"/>
            </a:rPr>
            <a:t>      </a:t>
          </a:r>
          <a:br>
            <a:rPr lang="en-US" altLang="zh-TW" sz="2000" b="1" dirty="0">
              <a:latin typeface="+mj-ea"/>
              <a:ea typeface="+mj-ea"/>
            </a:rPr>
          </a:br>
          <a:br>
            <a:rPr lang="en-US" altLang="zh-TW" sz="2000" b="1" dirty="0">
              <a:latin typeface="+mj-ea"/>
              <a:ea typeface="+mj-ea"/>
            </a:rPr>
          </a:br>
          <a:endParaRPr lang="zh-TW" altLang="en-US" sz="2000" b="1" dirty="0">
            <a:latin typeface="+mj-ea"/>
            <a:ea typeface="+mj-ea"/>
          </a:endParaRPr>
        </a:p>
      </dgm:t>
    </dgm:pt>
    <dgm:pt modelId="{574420C5-9B71-465C-A78F-B91C7846DEAF}" type="parTrans" cxnId="{E323770A-DA93-4FC9-8D94-3A275E525A60}">
      <dgm:prSet/>
      <dgm:spPr/>
      <dgm:t>
        <a:bodyPr/>
        <a:lstStyle/>
        <a:p>
          <a:endParaRPr lang="zh-TW" altLang="en-US"/>
        </a:p>
      </dgm:t>
    </dgm:pt>
    <dgm:pt modelId="{98BAD1FA-E1F2-45A9-989D-B9986D52E972}" type="sibTrans" cxnId="{E323770A-DA93-4FC9-8D94-3A275E525A60}">
      <dgm:prSet/>
      <dgm:spPr/>
      <dgm:t>
        <a:bodyPr/>
        <a:lstStyle/>
        <a:p>
          <a:endParaRPr lang="zh-TW" altLang="en-US"/>
        </a:p>
      </dgm:t>
    </dgm:pt>
    <dgm:pt modelId="{1D3A8D5A-9CE7-493E-AB81-AC46C14B8142}">
      <dgm:prSet phldrT="[文字]" custT="1"/>
      <dgm:spPr/>
      <dgm:t>
        <a:bodyPr/>
        <a:lstStyle/>
        <a:p>
          <a:pPr>
            <a:lnSpc>
              <a:spcPts val="2400"/>
            </a:lnSpc>
            <a:spcAft>
              <a:spcPts val="0"/>
            </a:spcAft>
          </a:pPr>
          <a:r>
            <a:rPr lang="zh-TW" altLang="en-US" sz="2400" b="1" dirty="0">
              <a:latin typeface="+mj-ea"/>
              <a:ea typeface="+mj-ea"/>
            </a:rPr>
            <a:t>設備資源提供：</a:t>
          </a:r>
          <a:br>
            <a:rPr lang="en-US" altLang="zh-TW" sz="2400" b="1" dirty="0">
              <a:latin typeface="+mj-ea"/>
              <a:ea typeface="+mj-ea"/>
            </a:rPr>
          </a:br>
          <a:r>
            <a:rPr lang="zh-TW" altLang="en-US" sz="1800" b="1" dirty="0">
              <a:latin typeface="+mj-ea"/>
              <a:ea typeface="+mj-ea"/>
            </a:rPr>
            <a:t>生物產業機電科具有國家級證照氣壓、機電整合檢定場認證、及專業教室、實驗室、專業軟體設備充足，還有一間高職唯一植物工廠</a:t>
          </a:r>
          <a:endParaRPr lang="zh-TW" altLang="en-US" sz="2000" b="1" dirty="0">
            <a:latin typeface="+mj-ea"/>
            <a:ea typeface="+mj-ea"/>
          </a:endParaRPr>
        </a:p>
      </dgm:t>
    </dgm:pt>
    <dgm:pt modelId="{DD7BD8EC-13AC-4C7B-9218-5DFF7D794246}" type="parTrans" cxnId="{E29FEFDB-E191-4BF3-871A-5A2C3934B6A3}">
      <dgm:prSet/>
      <dgm:spPr/>
      <dgm:t>
        <a:bodyPr/>
        <a:lstStyle/>
        <a:p>
          <a:endParaRPr lang="zh-TW" altLang="en-US"/>
        </a:p>
      </dgm:t>
    </dgm:pt>
    <dgm:pt modelId="{23305EC9-ED4F-4F2C-A213-276551982E17}" type="sibTrans" cxnId="{E29FEFDB-E191-4BF3-871A-5A2C3934B6A3}">
      <dgm:prSet/>
      <dgm:spPr/>
      <dgm:t>
        <a:bodyPr/>
        <a:lstStyle/>
        <a:p>
          <a:endParaRPr lang="zh-TW" altLang="en-US"/>
        </a:p>
      </dgm:t>
    </dgm:pt>
    <dgm:pt modelId="{AF3878C4-67F4-418C-8321-55FAE3DE96C5}">
      <dgm:prSet phldrT="[文字]" custT="1"/>
      <dgm:spPr/>
      <dgm:t>
        <a:bodyPr/>
        <a:lstStyle/>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教學資源多元化：</a:t>
          </a:r>
          <a:br>
            <a:rPr lang="en-US" altLang="zh-TW" sz="2400" b="1" dirty="0">
              <a:latin typeface="+mj-ea"/>
              <a:ea typeface="+mj-ea"/>
            </a:rPr>
          </a:br>
          <a:r>
            <a:rPr lang="zh-TW" altLang="en-US" sz="2000" b="1" dirty="0">
              <a:latin typeface="+mj-ea"/>
              <a:ea typeface="+mj-ea"/>
            </a:rPr>
            <a:t>培育訓練相關技能檢定與專題製作、創新研發等能力與技術。另結合國私立大學院校之產業專班、策略聯盟、專題研究等。</a:t>
          </a:r>
          <a:br>
            <a:rPr lang="en-US" altLang="zh-TW" sz="1800" b="1" dirty="0">
              <a:latin typeface="+mj-ea"/>
              <a:ea typeface="+mj-ea"/>
            </a:rPr>
          </a:br>
          <a:endParaRPr lang="en-US" altLang="zh-TW" sz="1800" b="1" dirty="0">
            <a:latin typeface="+mj-ea"/>
            <a:ea typeface="+mj-ea"/>
          </a:endParaRPr>
        </a:p>
        <a:p>
          <a:pPr>
            <a:lnSpc>
              <a:spcPts val="2400"/>
            </a:lnSpc>
            <a:spcAft>
              <a:spcPts val="0"/>
            </a:spcAft>
          </a:pPr>
          <a:br>
            <a:rPr lang="en-US" altLang="zh-TW" sz="2000" b="1" dirty="0">
              <a:latin typeface="+mj-ea"/>
              <a:ea typeface="+mj-ea"/>
            </a:rPr>
          </a:br>
          <a:endParaRPr lang="zh-TW" altLang="en-US" sz="2000" dirty="0"/>
        </a:p>
      </dgm:t>
    </dgm:pt>
    <dgm:pt modelId="{77E60374-5652-423F-83BC-0B7889A4E203}" type="parTrans" cxnId="{135EB8F5-2B7E-4FAF-BDB5-6E70DDEFAFA2}">
      <dgm:prSet/>
      <dgm:spPr/>
      <dgm:t>
        <a:bodyPr/>
        <a:lstStyle/>
        <a:p>
          <a:endParaRPr lang="zh-TW" altLang="en-US"/>
        </a:p>
      </dgm:t>
    </dgm:pt>
    <dgm:pt modelId="{4B63167E-EADF-4674-92D4-EF4823010058}" type="sibTrans" cxnId="{135EB8F5-2B7E-4FAF-BDB5-6E70DDEFAFA2}">
      <dgm:prSet/>
      <dgm:spPr/>
      <dgm:t>
        <a:bodyPr/>
        <a:lstStyle/>
        <a:p>
          <a:endParaRPr lang="zh-TW" altLang="en-US"/>
        </a:p>
      </dgm:t>
    </dgm:pt>
    <dgm:pt modelId="{F906AAF2-8D45-40E6-B63A-A560D5F0DA38}" type="pres">
      <dgm:prSet presAssocID="{40A3FAE4-A614-4332-AC83-88F00580777C}" presName="Name0" presStyleCnt="0">
        <dgm:presLayoutVars>
          <dgm:chMax val="1"/>
          <dgm:chPref val="1"/>
          <dgm:dir/>
          <dgm:resizeHandles/>
        </dgm:presLayoutVars>
      </dgm:prSet>
      <dgm:spPr/>
    </dgm:pt>
    <dgm:pt modelId="{ECDF9F22-BC18-4C00-8ABE-87C1D667E4C3}" type="pres">
      <dgm:prSet presAssocID="{2F50A52F-2987-4FBB-8CF2-2C0797C494BC}" presName="Parent" presStyleLbl="node1" presStyleIdx="0" presStyleCnt="2" custScaleX="98068" custScaleY="91968" custLinFactNeighborX="-33126" custLinFactNeighborY="-3716">
        <dgm:presLayoutVars>
          <dgm:chMax val="4"/>
          <dgm:chPref val="3"/>
        </dgm:presLayoutVars>
      </dgm:prSet>
      <dgm:spPr/>
    </dgm:pt>
    <dgm:pt modelId="{7206B7B1-EABF-4744-A7F9-837F335F5AC7}" type="pres">
      <dgm:prSet presAssocID="{C496B928-F20A-4927-B6E0-AE546D282577}" presName="Accent" presStyleLbl="node1" presStyleIdx="1" presStyleCnt="2" custScaleX="109442" custScaleY="106317" custLinFactNeighborX="-22338" custLinFactNeighborY="864"/>
      <dgm:spPr/>
    </dgm:pt>
    <dgm:pt modelId="{2822C838-E959-4C6B-8338-CFC6B7FE6109}" type="pres">
      <dgm:prSet presAssocID="{C496B928-F20A-4927-B6E0-AE546D282577}" presName="Image1" presStyleLbl="fgImgPlace1" presStyleIdx="0" presStyleCnt="3" custScaleX="141196" custScaleY="123843" custLinFactNeighborX="-61898" custLinFactNeighborY="-29935"/>
      <dgm:spPr>
        <a:blipFill>
          <a:blip xmlns:r="http://schemas.openxmlformats.org/officeDocument/2006/relationships" r:embed="rId1"/>
          <a:srcRect/>
          <a:stretch>
            <a:fillRect l="-8000" r="-8000"/>
          </a:stretch>
        </a:blipFill>
      </dgm:spPr>
    </dgm:pt>
    <dgm:pt modelId="{DCBF58C3-534F-4BFC-9A2C-B9B53726FB6F}" type="pres">
      <dgm:prSet presAssocID="{C496B928-F20A-4927-B6E0-AE546D282577}" presName="Child1" presStyleLbl="revTx" presStyleIdx="0" presStyleCnt="3" custScaleX="208594" custScaleY="93223" custLinFactNeighborX="16554" custLinFactNeighborY="-22404">
        <dgm:presLayoutVars>
          <dgm:chMax val="0"/>
          <dgm:chPref val="0"/>
          <dgm:bulletEnabled val="1"/>
        </dgm:presLayoutVars>
      </dgm:prSet>
      <dgm:spPr/>
    </dgm:pt>
    <dgm:pt modelId="{89B2A605-D634-4C00-91FB-FE10D6553A02}" type="pres">
      <dgm:prSet presAssocID="{1D3A8D5A-9CE7-493E-AB81-AC46C14B8142}" presName="Image2" presStyleCnt="0"/>
      <dgm:spPr/>
    </dgm:pt>
    <dgm:pt modelId="{8052DDF7-C082-428E-97FD-7577C08E5F8A}" type="pres">
      <dgm:prSet presAssocID="{1D3A8D5A-9CE7-493E-AB81-AC46C14B8142}" presName="Image" presStyleLbl="fgImgPlace1" presStyleIdx="1" presStyleCnt="3" custScaleX="149293" custScaleY="137031" custLinFactNeighborX="-58752" custLinFactNeighborY="-2430"/>
      <dgm:spPr>
        <a:blipFill>
          <a:blip xmlns:r="http://schemas.openxmlformats.org/officeDocument/2006/relationships" r:embed="rId2"/>
          <a:srcRect/>
          <a:stretch>
            <a:fillRect l="-11000" r="-11000"/>
          </a:stretch>
        </a:blipFill>
      </dgm:spPr>
    </dgm:pt>
    <dgm:pt modelId="{BE84D229-5AC4-428B-AA50-7E290DDEA147}" type="pres">
      <dgm:prSet presAssocID="{1D3A8D5A-9CE7-493E-AB81-AC46C14B8142}" presName="Child2" presStyleLbl="revTx" presStyleIdx="1" presStyleCnt="3" custScaleX="161151" custScaleY="126270" custLinFactNeighborX="6836" custLinFactNeighborY="-5601">
        <dgm:presLayoutVars>
          <dgm:chMax val="0"/>
          <dgm:chPref val="0"/>
          <dgm:bulletEnabled val="1"/>
        </dgm:presLayoutVars>
      </dgm:prSet>
      <dgm:spPr/>
    </dgm:pt>
    <dgm:pt modelId="{2C8AD053-3E23-4FCA-8ED2-F2E29E6D37E4}" type="pres">
      <dgm:prSet presAssocID="{AF3878C4-67F4-418C-8321-55FAE3DE96C5}" presName="Image3" presStyleCnt="0"/>
      <dgm:spPr/>
    </dgm:pt>
    <dgm:pt modelId="{91B5E110-674F-47D4-8C7E-C74592E2FF14}" type="pres">
      <dgm:prSet presAssocID="{AF3878C4-67F4-418C-8321-55FAE3DE96C5}" presName="Image" presStyleLbl="fgImgPlace1" presStyleIdx="2" presStyleCnt="3" custScaleX="155078" custScaleY="124725" custLinFactNeighborX="-55951" custLinFactNeighborY="2612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3000" b="-33000"/>
          </a:stretch>
        </a:blipFill>
      </dgm:spPr>
    </dgm:pt>
    <dgm:pt modelId="{757FCC2A-5BC2-41C8-9CF8-4809A296AF4E}" type="pres">
      <dgm:prSet presAssocID="{AF3878C4-67F4-418C-8321-55FAE3DE96C5}" presName="Child3" presStyleLbl="revTx" presStyleIdx="2" presStyleCnt="3" custScaleX="172747" custScaleY="116346" custLinFactNeighborX="42090" custLinFactNeighborY="18398">
        <dgm:presLayoutVars>
          <dgm:chMax val="0"/>
          <dgm:chPref val="0"/>
          <dgm:bulletEnabled val="1"/>
        </dgm:presLayoutVars>
      </dgm:prSet>
      <dgm:spPr/>
    </dgm:pt>
  </dgm:ptLst>
  <dgm:cxnLst>
    <dgm:cxn modelId="{0DE23405-2D93-4DC2-B7FC-51B9C2BAC59E}" srcId="{40A3FAE4-A614-4332-AC83-88F00580777C}" destId="{2F50A52F-2987-4FBB-8CF2-2C0797C494BC}" srcOrd="0" destOrd="0" parTransId="{4D13196F-FB57-456A-BA70-D90EB7BE2A8F}" sibTransId="{931CF1B3-FF36-4FB5-86C8-3A6B6B7E23A9}"/>
    <dgm:cxn modelId="{BD30CF08-98AF-4BAC-9D7E-8349D160B693}" type="presOf" srcId="{AF3878C4-67F4-418C-8321-55FAE3DE96C5}" destId="{757FCC2A-5BC2-41C8-9CF8-4809A296AF4E}" srcOrd="0" destOrd="0" presId="urn:microsoft.com/office/officeart/2011/layout/RadialPictureList"/>
    <dgm:cxn modelId="{E323770A-DA93-4FC9-8D94-3A275E525A60}" srcId="{2F50A52F-2987-4FBB-8CF2-2C0797C494BC}" destId="{C496B928-F20A-4927-B6E0-AE546D282577}" srcOrd="0" destOrd="0" parTransId="{574420C5-9B71-465C-A78F-B91C7846DEAF}" sibTransId="{98BAD1FA-E1F2-45A9-989D-B9986D52E972}"/>
    <dgm:cxn modelId="{CAAD4990-8368-487D-BD80-2AFA2132B48C}" type="presOf" srcId="{1D3A8D5A-9CE7-493E-AB81-AC46C14B8142}" destId="{BE84D229-5AC4-428B-AA50-7E290DDEA147}" srcOrd="0" destOrd="0" presId="urn:microsoft.com/office/officeart/2011/layout/RadialPictureList"/>
    <dgm:cxn modelId="{1D17939D-699D-49DE-8254-362B0213B7DC}" type="presOf" srcId="{2F50A52F-2987-4FBB-8CF2-2C0797C494BC}" destId="{ECDF9F22-BC18-4C00-8ABE-87C1D667E4C3}" srcOrd="0" destOrd="0" presId="urn:microsoft.com/office/officeart/2011/layout/RadialPictureList"/>
    <dgm:cxn modelId="{AF378ACF-420C-4596-A3DA-81C09001B52C}" type="presOf" srcId="{40A3FAE4-A614-4332-AC83-88F00580777C}" destId="{F906AAF2-8D45-40E6-B63A-A560D5F0DA38}" srcOrd="0" destOrd="0" presId="urn:microsoft.com/office/officeart/2011/layout/RadialPictureList"/>
    <dgm:cxn modelId="{B6056AD9-3294-466D-85A8-0B6891F2D564}" type="presOf" srcId="{C496B928-F20A-4927-B6E0-AE546D282577}" destId="{DCBF58C3-534F-4BFC-9A2C-B9B53726FB6F}" srcOrd="0" destOrd="0" presId="urn:microsoft.com/office/officeart/2011/layout/RadialPictureList"/>
    <dgm:cxn modelId="{E29FEFDB-E191-4BF3-871A-5A2C3934B6A3}" srcId="{2F50A52F-2987-4FBB-8CF2-2C0797C494BC}" destId="{1D3A8D5A-9CE7-493E-AB81-AC46C14B8142}" srcOrd="1" destOrd="0" parTransId="{DD7BD8EC-13AC-4C7B-9218-5DFF7D794246}" sibTransId="{23305EC9-ED4F-4F2C-A213-276551982E17}"/>
    <dgm:cxn modelId="{135EB8F5-2B7E-4FAF-BDB5-6E70DDEFAFA2}" srcId="{2F50A52F-2987-4FBB-8CF2-2C0797C494BC}" destId="{AF3878C4-67F4-418C-8321-55FAE3DE96C5}" srcOrd="2" destOrd="0" parTransId="{77E60374-5652-423F-83BC-0B7889A4E203}" sibTransId="{4B63167E-EADF-4674-92D4-EF4823010058}"/>
    <dgm:cxn modelId="{D272CC5E-AA90-4EE2-9F73-6AD051FEFD92}" type="presParOf" srcId="{F906AAF2-8D45-40E6-B63A-A560D5F0DA38}" destId="{ECDF9F22-BC18-4C00-8ABE-87C1D667E4C3}" srcOrd="0" destOrd="0" presId="urn:microsoft.com/office/officeart/2011/layout/RadialPictureList"/>
    <dgm:cxn modelId="{3D46BF5A-2076-498F-B923-6BA980F16CCA}" type="presParOf" srcId="{F906AAF2-8D45-40E6-B63A-A560D5F0DA38}" destId="{7206B7B1-EABF-4744-A7F9-837F335F5AC7}" srcOrd="1" destOrd="0" presId="urn:microsoft.com/office/officeart/2011/layout/RadialPictureList"/>
    <dgm:cxn modelId="{3F195089-0350-440D-AB80-20E51744681C}" type="presParOf" srcId="{F906AAF2-8D45-40E6-B63A-A560D5F0DA38}" destId="{2822C838-E959-4C6B-8338-CFC6B7FE6109}" srcOrd="2" destOrd="0" presId="urn:microsoft.com/office/officeart/2011/layout/RadialPictureList"/>
    <dgm:cxn modelId="{C9FDF5A8-46A0-4A62-A298-173D2AE3BE87}" type="presParOf" srcId="{F906AAF2-8D45-40E6-B63A-A560D5F0DA38}" destId="{DCBF58C3-534F-4BFC-9A2C-B9B53726FB6F}" srcOrd="3" destOrd="0" presId="urn:microsoft.com/office/officeart/2011/layout/RadialPictureList"/>
    <dgm:cxn modelId="{E6F80428-5D96-474A-AFD6-6A10A9C64D8B}" type="presParOf" srcId="{F906AAF2-8D45-40E6-B63A-A560D5F0DA38}" destId="{89B2A605-D634-4C00-91FB-FE10D6553A02}" srcOrd="4" destOrd="0" presId="urn:microsoft.com/office/officeart/2011/layout/RadialPictureList"/>
    <dgm:cxn modelId="{5B785E6F-7052-417A-BA65-79C9DF60AB7A}" type="presParOf" srcId="{89B2A605-D634-4C00-91FB-FE10D6553A02}" destId="{8052DDF7-C082-428E-97FD-7577C08E5F8A}" srcOrd="0" destOrd="0" presId="urn:microsoft.com/office/officeart/2011/layout/RadialPictureList"/>
    <dgm:cxn modelId="{1CFBE275-B1D1-4A28-8969-AE36F8304E0B}" type="presParOf" srcId="{F906AAF2-8D45-40E6-B63A-A560D5F0DA38}" destId="{BE84D229-5AC4-428B-AA50-7E290DDEA147}" srcOrd="5" destOrd="0" presId="urn:microsoft.com/office/officeart/2011/layout/RadialPictureList"/>
    <dgm:cxn modelId="{68DCE0F6-4E6D-4126-889A-F82E898980E0}" type="presParOf" srcId="{F906AAF2-8D45-40E6-B63A-A560D5F0DA38}" destId="{2C8AD053-3E23-4FCA-8ED2-F2E29E6D37E4}" srcOrd="6" destOrd="0" presId="urn:microsoft.com/office/officeart/2011/layout/RadialPictureList"/>
    <dgm:cxn modelId="{46A57E8C-64C6-4264-9A26-0859AF1D530B}" type="presParOf" srcId="{2C8AD053-3E23-4FCA-8ED2-F2E29E6D37E4}" destId="{91B5E110-674F-47D4-8C7E-C74592E2FF14}" srcOrd="0" destOrd="0" presId="urn:microsoft.com/office/officeart/2011/layout/RadialPictureList"/>
    <dgm:cxn modelId="{F549F72B-AC86-4E9C-9789-23D9376E7A7C}" type="presParOf" srcId="{F906AAF2-8D45-40E6-B63A-A560D5F0DA38}" destId="{757FCC2A-5BC2-41C8-9CF8-4809A296AF4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92B5ED4-C482-4931-BA3C-63E79C816A25}" type="doc">
      <dgm:prSet loTypeId="urn:microsoft.com/office/officeart/2005/8/layout/hList7" loCatId="list" qsTypeId="urn:microsoft.com/office/officeart/2005/8/quickstyle/3d1" qsCatId="3D" csTypeId="urn:microsoft.com/office/officeart/2005/8/colors/colorful1" csCatId="colorful" phldr="1"/>
      <dgm:spPr/>
      <dgm:t>
        <a:bodyPr/>
        <a:lstStyle/>
        <a:p>
          <a:endParaRPr lang="zh-TW" altLang="en-US"/>
        </a:p>
      </dgm:t>
    </dgm:pt>
    <dgm:pt modelId="{05BC5066-FEF3-421E-86B0-3307302C109A}">
      <dgm:prSet phldrT="[文字]" custT="1"/>
      <dgm:spPr/>
      <dgm:t>
        <a:bodyPr/>
        <a:lstStyle/>
        <a:p>
          <a:pPr algn="l">
            <a:lnSpc>
              <a:spcPct val="90000"/>
            </a:lnSpc>
            <a:spcAft>
              <a:spcPct val="35000"/>
            </a:spcAft>
          </a:pPr>
          <a:r>
            <a:rPr lang="zh-TW" altLang="en-US" sz="2000" dirty="0"/>
            <a:t>   </a:t>
          </a:r>
          <a:endParaRPr lang="en-US" altLang="zh-TW" sz="2000" dirty="0"/>
        </a:p>
        <a:p>
          <a:pPr algn="l">
            <a:lnSpc>
              <a:spcPts val="2000"/>
            </a:lnSpc>
            <a:spcAft>
              <a:spcPts val="0"/>
            </a:spcAft>
          </a:pPr>
          <a:r>
            <a:rPr lang="zh-TW" altLang="en-US" sz="2000" b="1" dirty="0">
              <a:latin typeface="+mj-ea"/>
              <a:ea typeface="+mj-ea"/>
            </a:rPr>
            <a:t>         </a:t>
          </a:r>
          <a:r>
            <a:rPr lang="zh-TW" altLang="en-US" sz="2400" b="1" dirty="0">
              <a:latin typeface="+mj-ea"/>
              <a:ea typeface="+mj-ea"/>
            </a:rPr>
            <a:t>基礎課程</a:t>
          </a:r>
          <a:br>
            <a:rPr lang="en-US" altLang="zh-TW" sz="2000" b="1" dirty="0">
              <a:latin typeface="+mj-ea"/>
              <a:ea typeface="+mj-ea"/>
            </a:rPr>
          </a:br>
          <a:r>
            <a:rPr lang="zh-TW" altLang="en-US" sz="2000" b="1" dirty="0">
              <a:latin typeface="+mj-ea"/>
              <a:ea typeface="+mj-ea"/>
            </a:rPr>
            <a:t>   </a:t>
          </a:r>
          <a:endParaRPr lang="en-US" altLang="zh-TW" sz="2000" b="1" dirty="0">
            <a:latin typeface="+mj-ea"/>
            <a:ea typeface="+mj-ea"/>
          </a:endParaRPr>
        </a:p>
        <a:p>
          <a:pPr algn="l">
            <a:lnSpc>
              <a:spcPts val="2000"/>
            </a:lnSpc>
            <a:spcAft>
              <a:spcPts val="0"/>
            </a:spcAft>
          </a:pPr>
          <a:r>
            <a:rPr lang="zh-TW" altLang="en-US" sz="2000" b="1" dirty="0">
              <a:latin typeface="+mj-ea"/>
              <a:ea typeface="+mj-ea"/>
            </a:rPr>
            <a:t>   一年級</a:t>
          </a:r>
          <a:br>
            <a:rPr lang="en-US" altLang="zh-TW" sz="2500" dirty="0"/>
          </a:br>
          <a:r>
            <a:rPr lang="zh-TW" altLang="en-US" sz="2500" dirty="0"/>
            <a:t>   </a:t>
          </a:r>
          <a:r>
            <a:rPr lang="zh-TW" altLang="en-US" sz="1600" b="1" dirty="0"/>
            <a:t>機械基礎實習</a:t>
          </a:r>
          <a:br>
            <a:rPr lang="en-US" altLang="zh-TW" sz="1400" b="1" dirty="0">
              <a:latin typeface="王漢宗綜藝體繁"/>
              <a:ea typeface="王漢宗綜藝體繁"/>
            </a:rPr>
          </a:br>
          <a:r>
            <a:rPr lang="zh-TW" altLang="en-US" sz="1400" b="1" dirty="0">
              <a:latin typeface="王漢宗綜藝體繁"/>
              <a:ea typeface="王漢宗綜藝體繁"/>
            </a:rPr>
            <a:t>      </a:t>
          </a:r>
          <a:r>
            <a:rPr lang="zh-TW" altLang="en-US" sz="1600" b="1" dirty="0">
              <a:latin typeface="王漢宗綜藝體繁"/>
              <a:ea typeface="王漢宗綜藝體繁"/>
            </a:rPr>
            <a:t>氣壓控制</a:t>
          </a:r>
          <a:r>
            <a:rPr lang="zh-TW" altLang="en-US" sz="1600" b="1" dirty="0">
              <a:latin typeface="+mj-ea"/>
              <a:ea typeface="+mj-ea"/>
            </a:rPr>
            <a:t>實習</a:t>
          </a:r>
          <a:r>
            <a:rPr lang="zh-TW" altLang="en-US" sz="1600" b="1" dirty="0">
              <a:latin typeface="王漢宗綜藝體繁"/>
              <a:ea typeface="王漢宗綜藝體繁"/>
            </a:rPr>
            <a:t>  </a:t>
          </a:r>
          <a:br>
            <a:rPr lang="en-US" altLang="zh-TW" sz="1800" b="1" dirty="0">
              <a:latin typeface="+mj-ea"/>
              <a:ea typeface="+mj-ea"/>
            </a:rPr>
          </a:br>
          <a:r>
            <a:rPr lang="zh-TW" altLang="en-US" sz="1800" b="1" dirty="0">
              <a:latin typeface="+mj-ea"/>
              <a:ea typeface="+mj-ea"/>
            </a:rPr>
            <a:t>   </a:t>
          </a:r>
          <a:endParaRPr lang="en-US" altLang="zh-TW" sz="1800" b="1" dirty="0">
            <a:latin typeface="+mj-ea"/>
            <a:ea typeface="+mj-ea"/>
          </a:endParaRPr>
        </a:p>
        <a:p>
          <a:pPr algn="ctr">
            <a:lnSpc>
              <a:spcPct val="90000"/>
            </a:lnSpc>
            <a:spcAft>
              <a:spcPct val="35000"/>
            </a:spcAft>
          </a:pPr>
          <a:endParaRPr lang="zh-TW" altLang="en-US" sz="1800" b="1" dirty="0">
            <a:latin typeface="+mj-ea"/>
            <a:ea typeface="+mj-ea"/>
          </a:endParaRPr>
        </a:p>
      </dgm:t>
    </dgm:pt>
    <dgm:pt modelId="{604E6F63-0214-4BB3-B71E-87B1E57C091D}" type="parTrans" cxnId="{8E6D8266-AF0F-469B-BCAE-2660DDC6E670}">
      <dgm:prSet/>
      <dgm:spPr/>
      <dgm:t>
        <a:bodyPr/>
        <a:lstStyle/>
        <a:p>
          <a:endParaRPr lang="zh-TW" altLang="en-US"/>
        </a:p>
      </dgm:t>
    </dgm:pt>
    <dgm:pt modelId="{4E4B0C45-A178-4BC6-A98F-E774D0D85395}" type="sibTrans" cxnId="{8E6D8266-AF0F-469B-BCAE-2660DDC6E670}">
      <dgm:prSet/>
      <dgm:spPr/>
      <dgm:t>
        <a:bodyPr/>
        <a:lstStyle/>
        <a:p>
          <a:endParaRPr lang="zh-TW" altLang="en-US"/>
        </a:p>
      </dgm:t>
    </dgm:pt>
    <dgm:pt modelId="{C51CDDD1-4CEB-4B02-B194-5A084CF1BC01}">
      <dgm:prSet phldrT="[文字]" custT="1"/>
      <dgm:spPr/>
      <dgm:t>
        <a:bodyPr anchor="t" anchorCtr="0"/>
        <a:lstStyle/>
        <a:p>
          <a:pPr algn="l">
            <a:lnSpc>
              <a:spcPts val="2000"/>
            </a:lnSpc>
            <a:spcAft>
              <a:spcPts val="0"/>
            </a:spcAft>
          </a:pPr>
          <a:r>
            <a:rPr lang="zh-TW" altLang="en-US" sz="2400" b="1" dirty="0">
              <a:latin typeface="+mj-ea"/>
              <a:ea typeface="+mj-ea"/>
            </a:rPr>
            <a:t>        專業課程</a:t>
          </a:r>
          <a:endParaRPr lang="en-US" altLang="zh-TW" sz="2400" b="1" dirty="0">
            <a:latin typeface="+mj-ea"/>
            <a:ea typeface="+mj-ea"/>
          </a:endParaRPr>
        </a:p>
        <a:p>
          <a:pPr algn="l">
            <a:lnSpc>
              <a:spcPts val="2000"/>
            </a:lnSpc>
            <a:spcAft>
              <a:spcPts val="0"/>
            </a:spcAft>
          </a:pPr>
          <a:r>
            <a:rPr lang="zh-TW" altLang="en-US" sz="2400" b="1" dirty="0">
              <a:latin typeface="+mj-ea"/>
              <a:ea typeface="+mj-ea"/>
            </a:rPr>
            <a:t>  </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二年級</a:t>
          </a:r>
          <a:br>
            <a:rPr lang="en-US" altLang="zh-TW" sz="2000" b="1" dirty="0">
              <a:latin typeface="+mj-ea"/>
              <a:ea typeface="+mj-ea"/>
            </a:rPr>
          </a:br>
          <a:r>
            <a:rPr lang="zh-TW" altLang="en-US" sz="2000" b="1" dirty="0">
              <a:latin typeface="+mj-ea"/>
              <a:ea typeface="+mj-ea"/>
            </a:rPr>
            <a:t>  機電整合實習</a:t>
          </a:r>
          <a:br>
            <a:rPr lang="en-US" altLang="zh-TW" sz="1800" b="1" dirty="0">
              <a:latin typeface="+mj-ea"/>
              <a:ea typeface="+mj-ea"/>
            </a:rPr>
          </a:br>
          <a:r>
            <a:rPr lang="zh-TW" altLang="en-US" sz="1800" b="1" dirty="0">
              <a:latin typeface="+mj-ea"/>
              <a:ea typeface="+mj-ea"/>
            </a:rPr>
            <a:t>  電腦輔助製圖實習</a:t>
          </a:r>
          <a:endParaRPr lang="en-US" altLang="zh-TW" sz="1800" b="1" dirty="0">
            <a:latin typeface="+mj-ea"/>
            <a:ea typeface="+mj-ea"/>
          </a:endParaRPr>
        </a:p>
        <a:p>
          <a:pPr algn="l">
            <a:lnSpc>
              <a:spcPts val="2000"/>
            </a:lnSpc>
            <a:spcAft>
              <a:spcPts val="0"/>
            </a:spcAft>
          </a:pPr>
          <a:r>
            <a:rPr lang="zh-TW" altLang="en-US" sz="1800" b="1" dirty="0">
              <a:latin typeface="+mj-ea"/>
              <a:ea typeface="+mj-ea"/>
            </a:rPr>
            <a:t>  專題製作  </a:t>
          </a:r>
          <a:br>
            <a:rPr lang="en-US" altLang="zh-TW" sz="1800" b="1" dirty="0">
              <a:latin typeface="+mj-ea"/>
              <a:ea typeface="+mj-ea"/>
            </a:rPr>
          </a:br>
          <a:endParaRPr lang="en-US" altLang="zh-TW" sz="1800" b="1" dirty="0">
            <a:latin typeface="+mj-ea"/>
            <a:ea typeface="+mj-ea"/>
          </a:endParaRPr>
        </a:p>
        <a:p>
          <a:pPr algn="l">
            <a:lnSpc>
              <a:spcPts val="2000"/>
            </a:lnSpc>
            <a:spcAft>
              <a:spcPts val="0"/>
            </a:spcAft>
          </a:pPr>
          <a:r>
            <a:rPr lang="zh-TW" altLang="en-US" sz="2000" b="1" dirty="0">
              <a:latin typeface="+mj-ea"/>
              <a:ea typeface="+mj-ea"/>
            </a:rPr>
            <a:t>   </a:t>
          </a:r>
          <a:endParaRPr lang="zh-TW" altLang="en-US" sz="1600" dirty="0"/>
        </a:p>
      </dgm:t>
    </dgm:pt>
    <dgm:pt modelId="{77FE5BCB-82F3-40DD-B5A2-64681CEFEAED}" type="parTrans" cxnId="{ED9E91C2-32CD-4713-AA27-FC212B4C791F}">
      <dgm:prSet/>
      <dgm:spPr/>
      <dgm:t>
        <a:bodyPr/>
        <a:lstStyle/>
        <a:p>
          <a:endParaRPr lang="zh-TW" altLang="en-US"/>
        </a:p>
      </dgm:t>
    </dgm:pt>
    <dgm:pt modelId="{BBD1193B-50CE-402C-8851-98E9FDD64CFD}" type="sibTrans" cxnId="{ED9E91C2-32CD-4713-AA27-FC212B4C791F}">
      <dgm:prSet/>
      <dgm:spPr/>
      <dgm:t>
        <a:bodyPr/>
        <a:lstStyle/>
        <a:p>
          <a:endParaRPr lang="zh-TW" altLang="en-US"/>
        </a:p>
      </dgm:t>
    </dgm:pt>
    <dgm:pt modelId="{C66C8F14-3A91-4417-9420-FC3EBE44C580}">
      <dgm:prSet phldrT="[文字]" custT="1"/>
      <dgm:spPr/>
      <dgm:t>
        <a:bodyPr/>
        <a:lstStyle/>
        <a:p>
          <a:pPr algn="l">
            <a:lnSpc>
              <a:spcPts val="2000"/>
            </a:lnSpc>
            <a:spcAft>
              <a:spcPts val="0"/>
            </a:spcAft>
          </a:pPr>
          <a:r>
            <a:rPr lang="zh-TW" altLang="en-US" sz="2200" b="1" dirty="0">
              <a:latin typeface="+mj-ea"/>
              <a:ea typeface="+mj-ea"/>
            </a:rPr>
            <a:t>         技術實作</a:t>
          </a:r>
          <a:endParaRPr lang="en-US" altLang="zh-TW" sz="2200" b="1" dirty="0">
            <a:latin typeface="+mj-ea"/>
            <a:ea typeface="+mj-ea"/>
          </a:endParaRPr>
        </a:p>
        <a:p>
          <a:pPr algn="l">
            <a:lnSpc>
              <a:spcPts val="2000"/>
            </a:lnSpc>
            <a:spcAft>
              <a:spcPts val="0"/>
            </a:spcAft>
          </a:pPr>
          <a:r>
            <a:rPr lang="zh-TW" altLang="en-US" sz="2200" b="1" dirty="0">
              <a:latin typeface="+mj-ea"/>
              <a:ea typeface="+mj-ea"/>
            </a:rPr>
            <a:t>      </a:t>
          </a:r>
          <a:endParaRPr lang="en-US" altLang="zh-TW" sz="2200" b="1" dirty="0">
            <a:latin typeface="+mj-ea"/>
            <a:ea typeface="+mj-ea"/>
          </a:endParaRPr>
        </a:p>
        <a:p>
          <a:pPr algn="l">
            <a:lnSpc>
              <a:spcPts val="2000"/>
            </a:lnSpc>
            <a:spcAft>
              <a:spcPts val="0"/>
            </a:spcAft>
          </a:pPr>
          <a:r>
            <a:rPr lang="zh-TW" altLang="en-US" sz="2000" b="1" dirty="0">
              <a:latin typeface="+mj-ea"/>
              <a:ea typeface="+mj-ea"/>
            </a:rPr>
            <a:t>三年級</a:t>
          </a:r>
          <a:br>
            <a:rPr lang="en-US" altLang="zh-TW" sz="1800" b="1" dirty="0">
              <a:latin typeface="+mj-ea"/>
              <a:ea typeface="+mj-ea"/>
            </a:rPr>
          </a:br>
          <a:r>
            <a:rPr lang="zh-TW" altLang="en-US" sz="1800" b="1" dirty="0">
              <a:latin typeface="+mj-ea"/>
              <a:ea typeface="+mj-ea"/>
            </a:rPr>
            <a:t>單晶片控制實習</a:t>
          </a:r>
          <a:br>
            <a:rPr lang="en-US" altLang="zh-TW" sz="1800" b="1" dirty="0">
              <a:latin typeface="+mj-ea"/>
              <a:ea typeface="+mj-ea"/>
            </a:rPr>
          </a:br>
          <a:r>
            <a:rPr lang="en-US" altLang="zh-TW" sz="1800" b="1" dirty="0">
              <a:latin typeface="+mj-ea"/>
              <a:ea typeface="+mj-ea"/>
            </a:rPr>
            <a:t>3D</a:t>
          </a:r>
          <a:r>
            <a:rPr lang="zh-TW" altLang="en-US" sz="1800" b="1" dirty="0">
              <a:latin typeface="+mj-ea"/>
              <a:ea typeface="+mj-ea"/>
            </a:rPr>
            <a:t>列印模型製作實習</a:t>
          </a:r>
          <a:br>
            <a:rPr lang="en-US" altLang="zh-TW" sz="1800" b="1" dirty="0">
              <a:latin typeface="+mj-ea"/>
              <a:ea typeface="+mj-ea"/>
            </a:rPr>
          </a:br>
          <a:r>
            <a:rPr lang="zh-TW" altLang="en-US" sz="1800" b="1" dirty="0">
              <a:latin typeface="+mj-ea"/>
              <a:ea typeface="+mj-ea"/>
            </a:rPr>
            <a:t>雷射切割與電焊實習</a:t>
          </a:r>
          <a:br>
            <a:rPr lang="en-US" altLang="zh-TW" sz="1800" b="1" dirty="0">
              <a:latin typeface="+mj-ea"/>
              <a:ea typeface="+mj-ea"/>
            </a:rPr>
          </a:br>
          <a:endParaRPr lang="zh-TW" altLang="en-US" sz="1400" dirty="0"/>
        </a:p>
      </dgm:t>
    </dgm:pt>
    <dgm:pt modelId="{9CF4D422-DB8B-4115-9BF4-3D9D44FA7C38}" type="parTrans" cxnId="{89BE5EB5-1F52-4DD4-BCEC-528C65EEBB14}">
      <dgm:prSet/>
      <dgm:spPr/>
      <dgm:t>
        <a:bodyPr/>
        <a:lstStyle/>
        <a:p>
          <a:endParaRPr lang="zh-TW" altLang="en-US"/>
        </a:p>
      </dgm:t>
    </dgm:pt>
    <dgm:pt modelId="{A8F297FB-33FA-4858-9B0C-065CBD480A0F}" type="sibTrans" cxnId="{89BE5EB5-1F52-4DD4-BCEC-528C65EEBB14}">
      <dgm:prSet/>
      <dgm:spPr/>
      <dgm:t>
        <a:bodyPr/>
        <a:lstStyle/>
        <a:p>
          <a:endParaRPr lang="zh-TW" altLang="en-US"/>
        </a:p>
      </dgm:t>
    </dgm:pt>
    <dgm:pt modelId="{3DAA13A8-07FF-48FE-88DB-C028F6AB32B2}" type="pres">
      <dgm:prSet presAssocID="{F92B5ED4-C482-4931-BA3C-63E79C816A25}" presName="Name0" presStyleCnt="0">
        <dgm:presLayoutVars>
          <dgm:dir/>
          <dgm:resizeHandles val="exact"/>
        </dgm:presLayoutVars>
      </dgm:prSet>
      <dgm:spPr/>
    </dgm:pt>
    <dgm:pt modelId="{4226F5D1-4C58-4891-BE0C-8C84868583AF}" type="pres">
      <dgm:prSet presAssocID="{F92B5ED4-C482-4931-BA3C-63E79C816A25}" presName="fgShape" presStyleLbl="fgShp" presStyleIdx="0" presStyleCnt="1" custScaleX="82114" custScaleY="60145" custLinFactNeighborX="1909" custLinFactNeighborY="41490"/>
      <dgm:spPr/>
    </dgm:pt>
    <dgm:pt modelId="{2B216F3D-17FA-4FE1-82A9-B6457086477F}" type="pres">
      <dgm:prSet presAssocID="{F92B5ED4-C482-4931-BA3C-63E79C816A25}" presName="linComp" presStyleCnt="0"/>
      <dgm:spPr/>
    </dgm:pt>
    <dgm:pt modelId="{4638514B-E44A-410A-8B7B-61F2ADC42941}" type="pres">
      <dgm:prSet presAssocID="{05BC5066-FEF3-421E-86B0-3307302C109A}" presName="compNode" presStyleCnt="0"/>
      <dgm:spPr/>
    </dgm:pt>
    <dgm:pt modelId="{95C56B1F-39AB-40F3-9C75-34D54A507332}" type="pres">
      <dgm:prSet presAssocID="{05BC5066-FEF3-421E-86B0-3307302C109A}" presName="bkgdShape" presStyleLbl="node1" presStyleIdx="0" presStyleCnt="3" custScaleX="101432"/>
      <dgm:spPr/>
    </dgm:pt>
    <dgm:pt modelId="{6E798873-2572-4C0D-8F3B-CBDB452BCE5F}" type="pres">
      <dgm:prSet presAssocID="{05BC5066-FEF3-421E-86B0-3307302C109A}" presName="nodeTx" presStyleLbl="node1" presStyleIdx="0" presStyleCnt="3">
        <dgm:presLayoutVars>
          <dgm:bulletEnabled val="1"/>
        </dgm:presLayoutVars>
      </dgm:prSet>
      <dgm:spPr/>
    </dgm:pt>
    <dgm:pt modelId="{29A357A4-E04F-491F-9649-DEACCC899D46}" type="pres">
      <dgm:prSet presAssocID="{05BC5066-FEF3-421E-86B0-3307302C109A}" presName="invisiNode" presStyleLbl="node1" presStyleIdx="0" presStyleCnt="3"/>
      <dgm:spPr/>
    </dgm:pt>
    <dgm:pt modelId="{079D5C8E-3E86-47D6-BFDF-F23BFAAAE9AE}" type="pres">
      <dgm:prSet presAssocID="{05BC5066-FEF3-421E-86B0-3307302C109A}" presName="imagNode" presStyleLbl="fgImgPlace1" presStyleIdx="0" presStyleCnt="3" custScaleX="127300" custLinFactNeighborX="-1700" custLinFactNeighborY="-2132"/>
      <dgm:spPr>
        <a:blipFill>
          <a:blip xmlns:r="http://schemas.openxmlformats.org/officeDocument/2006/relationships" r:embed="rId1"/>
          <a:srcRect/>
          <a:stretch>
            <a:fillRect l="-2000" r="-2000"/>
          </a:stretch>
        </a:blipFill>
      </dgm:spPr>
    </dgm:pt>
    <dgm:pt modelId="{D96F6B2B-3271-42FF-8E8A-D89A3F04D306}" type="pres">
      <dgm:prSet presAssocID="{4E4B0C45-A178-4BC6-A98F-E774D0D85395}" presName="sibTrans" presStyleLbl="sibTrans2D1" presStyleIdx="0" presStyleCnt="0"/>
      <dgm:spPr/>
    </dgm:pt>
    <dgm:pt modelId="{E5C6C5DC-6920-4ECF-B261-9538DCD89DBB}" type="pres">
      <dgm:prSet presAssocID="{C51CDDD1-4CEB-4B02-B194-5A084CF1BC01}" presName="compNode" presStyleCnt="0"/>
      <dgm:spPr/>
    </dgm:pt>
    <dgm:pt modelId="{AAC203CE-72F8-46E5-A0A8-2BDB7620CFD5}" type="pres">
      <dgm:prSet presAssocID="{C51CDDD1-4CEB-4B02-B194-5A084CF1BC01}" presName="bkgdShape" presStyleLbl="node1" presStyleIdx="1" presStyleCnt="3" custScaleX="101275"/>
      <dgm:spPr/>
    </dgm:pt>
    <dgm:pt modelId="{7DDF3B62-F74E-4E86-8F34-AB323DB5FE88}" type="pres">
      <dgm:prSet presAssocID="{C51CDDD1-4CEB-4B02-B194-5A084CF1BC01}" presName="nodeTx" presStyleLbl="node1" presStyleIdx="1" presStyleCnt="3">
        <dgm:presLayoutVars>
          <dgm:bulletEnabled val="1"/>
        </dgm:presLayoutVars>
      </dgm:prSet>
      <dgm:spPr/>
    </dgm:pt>
    <dgm:pt modelId="{78177A6C-9433-4798-9555-725BC5411D85}" type="pres">
      <dgm:prSet presAssocID="{C51CDDD1-4CEB-4B02-B194-5A084CF1BC01}" presName="invisiNode" presStyleLbl="node1" presStyleIdx="1" presStyleCnt="3"/>
      <dgm:spPr/>
    </dgm:pt>
    <dgm:pt modelId="{934D63B4-F5D3-47CA-B099-41606727A6B1}" type="pres">
      <dgm:prSet presAssocID="{C51CDDD1-4CEB-4B02-B194-5A084CF1BC01}" presName="imagNode" presStyleLbl="fgImgPlace1" presStyleIdx="1" presStyleCnt="3" custScaleX="127490"/>
      <dgm:spPr>
        <a:blipFill>
          <a:blip xmlns:r="http://schemas.openxmlformats.org/officeDocument/2006/relationships" r:embed="rId2"/>
          <a:srcRect/>
          <a:stretch>
            <a:fillRect l="-2000" r="-2000"/>
          </a:stretch>
        </a:blipFill>
      </dgm:spPr>
    </dgm:pt>
    <dgm:pt modelId="{14F09943-AD7F-429D-8AA5-43080FF22B30}" type="pres">
      <dgm:prSet presAssocID="{BBD1193B-50CE-402C-8851-98E9FDD64CFD}" presName="sibTrans" presStyleLbl="sibTrans2D1" presStyleIdx="0" presStyleCnt="0"/>
      <dgm:spPr/>
    </dgm:pt>
    <dgm:pt modelId="{E3D20A11-0CB6-40AF-94C5-D2314318C108}" type="pres">
      <dgm:prSet presAssocID="{C66C8F14-3A91-4417-9420-FC3EBE44C580}" presName="compNode" presStyleCnt="0"/>
      <dgm:spPr/>
    </dgm:pt>
    <dgm:pt modelId="{E65E6E26-CEE8-4157-9B77-42FBC4ABB685}" type="pres">
      <dgm:prSet presAssocID="{C66C8F14-3A91-4417-9420-FC3EBE44C580}" presName="bkgdShape" presStyleLbl="node1" presStyleIdx="2" presStyleCnt="3" custScaleX="94355" custLinFactNeighborX="165" custLinFactNeighborY="-558"/>
      <dgm:spPr/>
    </dgm:pt>
    <dgm:pt modelId="{B8CBAB28-2EF1-4DDC-968C-F2FA9F95FEAE}" type="pres">
      <dgm:prSet presAssocID="{C66C8F14-3A91-4417-9420-FC3EBE44C580}" presName="nodeTx" presStyleLbl="node1" presStyleIdx="2" presStyleCnt="3">
        <dgm:presLayoutVars>
          <dgm:bulletEnabled val="1"/>
        </dgm:presLayoutVars>
      </dgm:prSet>
      <dgm:spPr/>
    </dgm:pt>
    <dgm:pt modelId="{9EA81CC0-06CA-444C-83F8-156DB4800D85}" type="pres">
      <dgm:prSet presAssocID="{C66C8F14-3A91-4417-9420-FC3EBE44C580}" presName="invisiNode" presStyleLbl="node1" presStyleIdx="2" presStyleCnt="3"/>
      <dgm:spPr/>
    </dgm:pt>
    <dgm:pt modelId="{885E4628-4C93-4C7A-AE15-D77FFC778061}" type="pres">
      <dgm:prSet presAssocID="{C66C8F14-3A91-4417-9420-FC3EBE44C580}" presName="imagNode" presStyleLbl="fgImgPlace1" presStyleIdx="2" presStyleCnt="3" custScaleX="127126"/>
      <dgm:spPr>
        <a:blipFill>
          <a:blip xmlns:r="http://schemas.openxmlformats.org/officeDocument/2006/relationships" r:embed="rId3"/>
          <a:srcRect/>
          <a:stretch>
            <a:fillRect l="-2000" r="-2000"/>
          </a:stretch>
        </a:blipFill>
      </dgm:spPr>
    </dgm:pt>
  </dgm:ptLst>
  <dgm:cxnLst>
    <dgm:cxn modelId="{9A58F023-14B1-4A6A-B678-C75466FE2A6C}" type="presOf" srcId="{C66C8F14-3A91-4417-9420-FC3EBE44C580}" destId="{E65E6E26-CEE8-4157-9B77-42FBC4ABB685}" srcOrd="0" destOrd="0" presId="urn:microsoft.com/office/officeart/2005/8/layout/hList7"/>
    <dgm:cxn modelId="{65CFBF29-8F2D-4195-884E-AA48F99C8DD2}" type="presOf" srcId="{05BC5066-FEF3-421E-86B0-3307302C109A}" destId="{95C56B1F-39AB-40F3-9C75-34D54A507332}" srcOrd="0" destOrd="0" presId="urn:microsoft.com/office/officeart/2005/8/layout/hList7"/>
    <dgm:cxn modelId="{3E474237-9093-444B-81BB-B3F6EC2B612F}" type="presOf" srcId="{BBD1193B-50CE-402C-8851-98E9FDD64CFD}" destId="{14F09943-AD7F-429D-8AA5-43080FF22B30}" srcOrd="0" destOrd="0" presId="urn:microsoft.com/office/officeart/2005/8/layout/hList7"/>
    <dgm:cxn modelId="{8E6D8266-AF0F-469B-BCAE-2660DDC6E670}" srcId="{F92B5ED4-C482-4931-BA3C-63E79C816A25}" destId="{05BC5066-FEF3-421E-86B0-3307302C109A}" srcOrd="0" destOrd="0" parTransId="{604E6F63-0214-4BB3-B71E-87B1E57C091D}" sibTransId="{4E4B0C45-A178-4BC6-A98F-E774D0D85395}"/>
    <dgm:cxn modelId="{FE049B87-7978-4E19-BD6D-0215EE09437B}" type="presOf" srcId="{C51CDDD1-4CEB-4B02-B194-5A084CF1BC01}" destId="{AAC203CE-72F8-46E5-A0A8-2BDB7620CFD5}" srcOrd="0" destOrd="0" presId="urn:microsoft.com/office/officeart/2005/8/layout/hList7"/>
    <dgm:cxn modelId="{C84E21A0-32FC-4B50-95A8-7ED6A63687B6}" type="presOf" srcId="{4E4B0C45-A178-4BC6-A98F-E774D0D85395}" destId="{D96F6B2B-3271-42FF-8E8A-D89A3F04D306}" srcOrd="0" destOrd="0" presId="urn:microsoft.com/office/officeart/2005/8/layout/hList7"/>
    <dgm:cxn modelId="{2D20DFA3-4724-4D35-83E2-E9032CE48BD8}" type="presOf" srcId="{C66C8F14-3A91-4417-9420-FC3EBE44C580}" destId="{B8CBAB28-2EF1-4DDC-968C-F2FA9F95FEAE}" srcOrd="1" destOrd="0" presId="urn:microsoft.com/office/officeart/2005/8/layout/hList7"/>
    <dgm:cxn modelId="{89BE5EB5-1F52-4DD4-BCEC-528C65EEBB14}" srcId="{F92B5ED4-C482-4931-BA3C-63E79C816A25}" destId="{C66C8F14-3A91-4417-9420-FC3EBE44C580}" srcOrd="2" destOrd="0" parTransId="{9CF4D422-DB8B-4115-9BF4-3D9D44FA7C38}" sibTransId="{A8F297FB-33FA-4858-9B0C-065CBD480A0F}"/>
    <dgm:cxn modelId="{ED9E91C2-32CD-4713-AA27-FC212B4C791F}" srcId="{F92B5ED4-C482-4931-BA3C-63E79C816A25}" destId="{C51CDDD1-4CEB-4B02-B194-5A084CF1BC01}" srcOrd="1" destOrd="0" parTransId="{77FE5BCB-82F3-40DD-B5A2-64681CEFEAED}" sibTransId="{BBD1193B-50CE-402C-8851-98E9FDD64CFD}"/>
    <dgm:cxn modelId="{860DCFD9-41AE-4599-91DB-119546116ED1}" type="presOf" srcId="{05BC5066-FEF3-421E-86B0-3307302C109A}" destId="{6E798873-2572-4C0D-8F3B-CBDB452BCE5F}" srcOrd="1" destOrd="0" presId="urn:microsoft.com/office/officeart/2005/8/layout/hList7"/>
    <dgm:cxn modelId="{540EA5F7-5591-4E0C-B10A-3752A8A3715E}" type="presOf" srcId="{C51CDDD1-4CEB-4B02-B194-5A084CF1BC01}" destId="{7DDF3B62-F74E-4E86-8F34-AB323DB5FE88}" srcOrd="1" destOrd="0" presId="urn:microsoft.com/office/officeart/2005/8/layout/hList7"/>
    <dgm:cxn modelId="{53C85FFB-05F5-4E37-92AC-98E3476AAD5E}" type="presOf" srcId="{F92B5ED4-C482-4931-BA3C-63E79C816A25}" destId="{3DAA13A8-07FF-48FE-88DB-C028F6AB32B2}" srcOrd="0" destOrd="0" presId="urn:microsoft.com/office/officeart/2005/8/layout/hList7"/>
    <dgm:cxn modelId="{BB84CC3A-213A-48BA-ABAD-BBE822BA064D}" type="presParOf" srcId="{3DAA13A8-07FF-48FE-88DB-C028F6AB32B2}" destId="{4226F5D1-4C58-4891-BE0C-8C84868583AF}" srcOrd="0" destOrd="0" presId="urn:microsoft.com/office/officeart/2005/8/layout/hList7"/>
    <dgm:cxn modelId="{6DB57888-8B54-45D9-A077-B760B1C2D466}" type="presParOf" srcId="{3DAA13A8-07FF-48FE-88DB-C028F6AB32B2}" destId="{2B216F3D-17FA-4FE1-82A9-B6457086477F}" srcOrd="1" destOrd="0" presId="urn:microsoft.com/office/officeart/2005/8/layout/hList7"/>
    <dgm:cxn modelId="{EBCAA8F2-CB35-46C5-A790-3D11A827E93A}" type="presParOf" srcId="{2B216F3D-17FA-4FE1-82A9-B6457086477F}" destId="{4638514B-E44A-410A-8B7B-61F2ADC42941}" srcOrd="0" destOrd="0" presId="urn:microsoft.com/office/officeart/2005/8/layout/hList7"/>
    <dgm:cxn modelId="{CED8ACBD-1EBB-4F46-9424-5D5F3CB6BA95}" type="presParOf" srcId="{4638514B-E44A-410A-8B7B-61F2ADC42941}" destId="{95C56B1F-39AB-40F3-9C75-34D54A507332}" srcOrd="0" destOrd="0" presId="urn:microsoft.com/office/officeart/2005/8/layout/hList7"/>
    <dgm:cxn modelId="{D18D5B40-14EA-4329-B519-60A9E24ACE41}" type="presParOf" srcId="{4638514B-E44A-410A-8B7B-61F2ADC42941}" destId="{6E798873-2572-4C0D-8F3B-CBDB452BCE5F}" srcOrd="1" destOrd="0" presId="urn:microsoft.com/office/officeart/2005/8/layout/hList7"/>
    <dgm:cxn modelId="{771A0658-ACE7-45F0-A3E3-8D9F4CB2336A}" type="presParOf" srcId="{4638514B-E44A-410A-8B7B-61F2ADC42941}" destId="{29A357A4-E04F-491F-9649-DEACCC899D46}" srcOrd="2" destOrd="0" presId="urn:microsoft.com/office/officeart/2005/8/layout/hList7"/>
    <dgm:cxn modelId="{8EC6FEB8-3149-4CD1-B96F-0CB9564433FA}" type="presParOf" srcId="{4638514B-E44A-410A-8B7B-61F2ADC42941}" destId="{079D5C8E-3E86-47D6-BFDF-F23BFAAAE9AE}" srcOrd="3" destOrd="0" presId="urn:microsoft.com/office/officeart/2005/8/layout/hList7"/>
    <dgm:cxn modelId="{4C9B7979-9E94-427F-BF57-3070D6BAB5D3}" type="presParOf" srcId="{2B216F3D-17FA-4FE1-82A9-B6457086477F}" destId="{D96F6B2B-3271-42FF-8E8A-D89A3F04D306}" srcOrd="1" destOrd="0" presId="urn:microsoft.com/office/officeart/2005/8/layout/hList7"/>
    <dgm:cxn modelId="{9ACDB126-4671-424E-AFE7-A8FC2CB8E5B9}" type="presParOf" srcId="{2B216F3D-17FA-4FE1-82A9-B6457086477F}" destId="{E5C6C5DC-6920-4ECF-B261-9538DCD89DBB}" srcOrd="2" destOrd="0" presId="urn:microsoft.com/office/officeart/2005/8/layout/hList7"/>
    <dgm:cxn modelId="{62CDD0CA-3571-4CC1-B3DE-0B90B853EA6F}" type="presParOf" srcId="{E5C6C5DC-6920-4ECF-B261-9538DCD89DBB}" destId="{AAC203CE-72F8-46E5-A0A8-2BDB7620CFD5}" srcOrd="0" destOrd="0" presId="urn:microsoft.com/office/officeart/2005/8/layout/hList7"/>
    <dgm:cxn modelId="{31D9D539-BFB0-45C7-830B-CEB0446EAE47}" type="presParOf" srcId="{E5C6C5DC-6920-4ECF-B261-9538DCD89DBB}" destId="{7DDF3B62-F74E-4E86-8F34-AB323DB5FE88}" srcOrd="1" destOrd="0" presId="urn:microsoft.com/office/officeart/2005/8/layout/hList7"/>
    <dgm:cxn modelId="{AF34B0C2-D38B-42C1-AE12-082F9A9DE4BD}" type="presParOf" srcId="{E5C6C5DC-6920-4ECF-B261-9538DCD89DBB}" destId="{78177A6C-9433-4798-9555-725BC5411D85}" srcOrd="2" destOrd="0" presId="urn:microsoft.com/office/officeart/2005/8/layout/hList7"/>
    <dgm:cxn modelId="{30981D3F-9061-42A6-97E2-5ADD1414E297}" type="presParOf" srcId="{E5C6C5DC-6920-4ECF-B261-9538DCD89DBB}" destId="{934D63B4-F5D3-47CA-B099-41606727A6B1}" srcOrd="3" destOrd="0" presId="urn:microsoft.com/office/officeart/2005/8/layout/hList7"/>
    <dgm:cxn modelId="{79633FD1-EA00-4537-A79C-BA2367202B01}" type="presParOf" srcId="{2B216F3D-17FA-4FE1-82A9-B6457086477F}" destId="{14F09943-AD7F-429D-8AA5-43080FF22B30}" srcOrd="3" destOrd="0" presId="urn:microsoft.com/office/officeart/2005/8/layout/hList7"/>
    <dgm:cxn modelId="{9408020A-A355-4F04-AEF8-791F3474C087}" type="presParOf" srcId="{2B216F3D-17FA-4FE1-82A9-B6457086477F}" destId="{E3D20A11-0CB6-40AF-94C5-D2314318C108}" srcOrd="4" destOrd="0" presId="urn:microsoft.com/office/officeart/2005/8/layout/hList7"/>
    <dgm:cxn modelId="{9FF7E08B-ECFC-471D-BA0B-8E667CC3099F}" type="presParOf" srcId="{E3D20A11-0CB6-40AF-94C5-D2314318C108}" destId="{E65E6E26-CEE8-4157-9B77-42FBC4ABB685}" srcOrd="0" destOrd="0" presId="urn:microsoft.com/office/officeart/2005/8/layout/hList7"/>
    <dgm:cxn modelId="{C62C5E3B-5755-4834-AB20-A1AF366B4032}" type="presParOf" srcId="{E3D20A11-0CB6-40AF-94C5-D2314318C108}" destId="{B8CBAB28-2EF1-4DDC-968C-F2FA9F95FEAE}" srcOrd="1" destOrd="0" presId="urn:microsoft.com/office/officeart/2005/8/layout/hList7"/>
    <dgm:cxn modelId="{B6389466-FA08-4E34-8D18-832F075E4AF5}" type="presParOf" srcId="{E3D20A11-0CB6-40AF-94C5-D2314318C108}" destId="{9EA81CC0-06CA-444C-83F8-156DB4800D85}" srcOrd="2" destOrd="0" presId="urn:microsoft.com/office/officeart/2005/8/layout/hList7"/>
    <dgm:cxn modelId="{C5A8D681-A34C-4754-A4A1-476CAE676689}" type="presParOf" srcId="{E3D20A11-0CB6-40AF-94C5-D2314318C108}" destId="{885E4628-4C93-4C7A-AE15-D77FFC77806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5E5FDA4-C89F-4A3E-B43F-262F5C1CA967}" type="doc">
      <dgm:prSet loTypeId="urn:microsoft.com/office/officeart/2005/8/layout/hList3" loCatId="list" qsTypeId="urn:microsoft.com/office/officeart/2005/8/quickstyle/simple3" qsCatId="simple" csTypeId="urn:microsoft.com/office/officeart/2005/8/colors/accent2_2" csCatId="accent2" phldr="1"/>
      <dgm:spPr/>
      <dgm:t>
        <a:bodyPr/>
        <a:lstStyle/>
        <a:p>
          <a:endParaRPr lang="zh-TW" altLang="en-US"/>
        </a:p>
      </dgm:t>
    </dgm:pt>
    <dgm:pt modelId="{1FDD7372-24F3-4FB8-80E4-3C30F7BF631F}">
      <dgm:prSet phldrT="[文字]"/>
      <dgm:spPr/>
      <dgm:t>
        <a:bodyPr/>
        <a:lstStyle/>
        <a:p>
          <a:r>
            <a:rPr lang="zh-TW" b="1" dirty="0">
              <a:latin typeface="+mj-ea"/>
              <a:ea typeface="+mj-ea"/>
            </a:rPr>
            <a:t>總成績</a:t>
          </a:r>
          <a:r>
            <a:rPr lang="en-US" altLang="zh-TW" b="1" dirty="0">
              <a:latin typeface="+mj-ea"/>
              <a:ea typeface="+mj-ea"/>
            </a:rPr>
            <a:t>(100</a:t>
          </a:r>
          <a:r>
            <a:rPr lang="zh-TW" altLang="en-US" b="1" dirty="0">
              <a:latin typeface="+mj-ea"/>
              <a:ea typeface="+mj-ea"/>
            </a:rPr>
            <a:t>分</a:t>
          </a:r>
          <a:r>
            <a:rPr lang="en-US" altLang="zh-TW" b="1" dirty="0">
              <a:latin typeface="+mj-ea"/>
              <a:ea typeface="+mj-ea"/>
            </a:rPr>
            <a:t>)</a:t>
          </a:r>
          <a:br>
            <a:rPr lang="en-US" altLang="zh-TW" b="1" dirty="0">
              <a:latin typeface="+mj-ea"/>
              <a:ea typeface="+mj-ea"/>
            </a:rPr>
          </a:br>
          <a:r>
            <a:rPr lang="zh-TW" b="1" dirty="0">
              <a:latin typeface="+mj-ea"/>
              <a:ea typeface="+mj-ea"/>
            </a:rPr>
            <a:t>術科測驗成績</a:t>
          </a:r>
          <a:r>
            <a:rPr lang="en-US" altLang="zh-TW" b="1" dirty="0">
              <a:latin typeface="+mj-ea"/>
              <a:ea typeface="+mj-ea"/>
            </a:rPr>
            <a:t>100</a:t>
          </a:r>
          <a:r>
            <a:rPr lang="en-US" b="1" dirty="0">
              <a:latin typeface="+mj-ea"/>
              <a:ea typeface="+mj-ea"/>
            </a:rPr>
            <a:t>% </a:t>
          </a:r>
          <a:endParaRPr lang="zh-TW" altLang="en-US" b="1" dirty="0">
            <a:latin typeface="+mj-ea"/>
            <a:ea typeface="+mj-ea"/>
          </a:endParaRPr>
        </a:p>
      </dgm:t>
    </dgm:pt>
    <dgm:pt modelId="{D10668C3-552F-4429-B3C8-B99103E690D5}" type="parTrans" cxnId="{C859CC4F-ACE0-44B2-9CA5-D60C9357DAC6}">
      <dgm:prSet/>
      <dgm:spPr/>
      <dgm:t>
        <a:bodyPr/>
        <a:lstStyle/>
        <a:p>
          <a:endParaRPr lang="zh-TW" altLang="en-US"/>
        </a:p>
      </dgm:t>
    </dgm:pt>
    <dgm:pt modelId="{3B4C3552-A8F1-42A0-8638-A233EFC10CFF}" type="sibTrans" cxnId="{C859CC4F-ACE0-44B2-9CA5-D60C9357DAC6}">
      <dgm:prSet/>
      <dgm:spPr/>
      <dgm:t>
        <a:bodyPr/>
        <a:lstStyle/>
        <a:p>
          <a:endParaRPr lang="zh-TW" altLang="en-US"/>
        </a:p>
      </dgm:t>
    </dgm:pt>
    <dgm:pt modelId="{D05D7FCF-A6FF-4608-A8E5-C6A64B7085B3}">
      <dgm:prSet phldrT="[文字]" custT="1"/>
      <dgm:spPr/>
      <dgm:t>
        <a:bodyPr/>
        <a:lstStyle/>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endParaRPr lang="en-US" altLang="zh-TW" sz="3600" dirty="0">
            <a:latin typeface="+mj-ea"/>
            <a:ea typeface="+mj-ea"/>
          </a:endParaRPr>
        </a:p>
        <a:p>
          <a:pPr algn="ctr">
            <a:lnSpc>
              <a:spcPts val="2400"/>
            </a:lnSpc>
            <a:spcAft>
              <a:spcPts val="0"/>
            </a:spcAft>
          </a:pPr>
          <a:r>
            <a:rPr lang="zh-TW" altLang="en-US" sz="3600" dirty="0">
              <a:latin typeface="+mj-ea"/>
              <a:ea typeface="+mj-ea"/>
            </a:rPr>
            <a:t>簡易三 視圖繪製 </a:t>
          </a:r>
          <a:r>
            <a:rPr lang="en-US" altLang="en-US" sz="3600" dirty="0">
              <a:latin typeface="+mj-ea"/>
              <a:ea typeface="+mj-ea"/>
            </a:rPr>
            <a:t>60 </a:t>
          </a:r>
          <a:r>
            <a:rPr lang="zh-TW" altLang="en-US" sz="3600" dirty="0">
              <a:latin typeface="+mj-ea"/>
              <a:ea typeface="+mj-ea"/>
            </a:rPr>
            <a:t>分鐘</a:t>
          </a:r>
        </a:p>
      </dgm:t>
    </dgm:pt>
    <dgm:pt modelId="{90B8E28A-5F60-4221-ACA3-1F58822985CF}" type="parTrans" cxnId="{F7F01DDF-76B9-4C88-949A-1670545BE0E4}">
      <dgm:prSet/>
      <dgm:spPr/>
      <dgm:t>
        <a:bodyPr/>
        <a:lstStyle/>
        <a:p>
          <a:endParaRPr lang="zh-TW" altLang="en-US"/>
        </a:p>
      </dgm:t>
    </dgm:pt>
    <dgm:pt modelId="{3D2DDD89-083A-4055-85C9-01B3D9991FDA}" type="sibTrans" cxnId="{F7F01DDF-76B9-4C88-949A-1670545BE0E4}">
      <dgm:prSet/>
      <dgm:spPr/>
      <dgm:t>
        <a:bodyPr/>
        <a:lstStyle/>
        <a:p>
          <a:endParaRPr lang="zh-TW" altLang="en-US"/>
        </a:p>
      </dgm:t>
    </dgm:pt>
    <dgm:pt modelId="{4DFC6AF5-7EF2-4BCA-9875-95C018F4D81E}" type="pres">
      <dgm:prSet presAssocID="{65E5FDA4-C89F-4A3E-B43F-262F5C1CA967}" presName="composite" presStyleCnt="0">
        <dgm:presLayoutVars>
          <dgm:chMax val="1"/>
          <dgm:dir/>
          <dgm:resizeHandles val="exact"/>
        </dgm:presLayoutVars>
      </dgm:prSet>
      <dgm:spPr/>
    </dgm:pt>
    <dgm:pt modelId="{BF532F1B-CC16-41D7-9037-EC07EE72B386}" type="pres">
      <dgm:prSet presAssocID="{1FDD7372-24F3-4FB8-80E4-3C30F7BF631F}" presName="roof" presStyleLbl="dkBgShp" presStyleIdx="0" presStyleCnt="2" custScaleY="70216"/>
      <dgm:spPr/>
    </dgm:pt>
    <dgm:pt modelId="{C8E35EDB-15ED-420A-A4ED-9C870907F87A}" type="pres">
      <dgm:prSet presAssocID="{1FDD7372-24F3-4FB8-80E4-3C30F7BF631F}" presName="pillars" presStyleCnt="0"/>
      <dgm:spPr/>
    </dgm:pt>
    <dgm:pt modelId="{514AAE47-BEE1-4CDA-A747-E6551880EADA}" type="pres">
      <dgm:prSet presAssocID="{1FDD7372-24F3-4FB8-80E4-3C30F7BF631F}" presName="pillar1" presStyleLbl="node1" presStyleIdx="0" presStyleCnt="1" custScaleX="99853" custLinFactNeighborX="-147" custLinFactNeighborY="-5709">
        <dgm:presLayoutVars>
          <dgm:bulletEnabled val="1"/>
        </dgm:presLayoutVars>
      </dgm:prSet>
      <dgm:spPr/>
    </dgm:pt>
    <dgm:pt modelId="{D4B27D91-081E-4DD0-98F9-95FB25C869A6}" type="pres">
      <dgm:prSet presAssocID="{1FDD7372-24F3-4FB8-80E4-3C30F7BF631F}" presName="base" presStyleLbl="dkBgShp" presStyleIdx="1" presStyleCnt="2" custScaleX="100000" custScaleY="179131" custLinFactNeighborY="-7655"/>
      <dgm:spPr/>
    </dgm:pt>
  </dgm:ptLst>
  <dgm:cxnLst>
    <dgm:cxn modelId="{EB3E0515-2CFD-4425-92A7-965951F4384C}" type="presOf" srcId="{1FDD7372-24F3-4FB8-80E4-3C30F7BF631F}" destId="{BF532F1B-CC16-41D7-9037-EC07EE72B386}" srcOrd="0" destOrd="0" presId="urn:microsoft.com/office/officeart/2005/8/layout/hList3"/>
    <dgm:cxn modelId="{5DC17C5C-CEED-4B1F-A64A-B08746DDD946}" type="presOf" srcId="{D05D7FCF-A6FF-4608-A8E5-C6A64B7085B3}" destId="{514AAE47-BEE1-4CDA-A747-E6551880EADA}" srcOrd="0" destOrd="0" presId="urn:microsoft.com/office/officeart/2005/8/layout/hList3"/>
    <dgm:cxn modelId="{C859CC4F-ACE0-44B2-9CA5-D60C9357DAC6}" srcId="{65E5FDA4-C89F-4A3E-B43F-262F5C1CA967}" destId="{1FDD7372-24F3-4FB8-80E4-3C30F7BF631F}" srcOrd="0" destOrd="0" parTransId="{D10668C3-552F-4429-B3C8-B99103E690D5}" sibTransId="{3B4C3552-A8F1-42A0-8638-A233EFC10CFF}"/>
    <dgm:cxn modelId="{F7F01DDF-76B9-4C88-949A-1670545BE0E4}" srcId="{1FDD7372-24F3-4FB8-80E4-3C30F7BF631F}" destId="{D05D7FCF-A6FF-4608-A8E5-C6A64B7085B3}" srcOrd="0" destOrd="0" parTransId="{90B8E28A-5F60-4221-ACA3-1F58822985CF}" sibTransId="{3D2DDD89-083A-4055-85C9-01B3D9991FDA}"/>
    <dgm:cxn modelId="{9E2DCBFE-F8BD-4522-B435-32863E28B9B5}" type="presOf" srcId="{65E5FDA4-C89F-4A3E-B43F-262F5C1CA967}" destId="{4DFC6AF5-7EF2-4BCA-9875-95C018F4D81E}" srcOrd="0" destOrd="0" presId="urn:microsoft.com/office/officeart/2005/8/layout/hList3"/>
    <dgm:cxn modelId="{ABA35B9D-0372-4CE1-B18F-2675075728E9}" type="presParOf" srcId="{4DFC6AF5-7EF2-4BCA-9875-95C018F4D81E}" destId="{BF532F1B-CC16-41D7-9037-EC07EE72B386}" srcOrd="0" destOrd="0" presId="urn:microsoft.com/office/officeart/2005/8/layout/hList3"/>
    <dgm:cxn modelId="{BCD4B4CD-2CA5-4480-9F55-54F24268FF7C}" type="presParOf" srcId="{4DFC6AF5-7EF2-4BCA-9875-95C018F4D81E}" destId="{C8E35EDB-15ED-420A-A4ED-9C870907F87A}" srcOrd="1" destOrd="0" presId="urn:microsoft.com/office/officeart/2005/8/layout/hList3"/>
    <dgm:cxn modelId="{94D81AC0-35C9-4F0C-9B98-E81C9B51698D}" type="presParOf" srcId="{C8E35EDB-15ED-420A-A4ED-9C870907F87A}" destId="{514AAE47-BEE1-4CDA-A747-E6551880EADA}" srcOrd="0" destOrd="0" presId="urn:microsoft.com/office/officeart/2005/8/layout/hList3"/>
    <dgm:cxn modelId="{F70AC4C4-5745-43A6-B646-7711A8DDA5FF}" type="presParOf" srcId="{4DFC6AF5-7EF2-4BCA-9875-95C018F4D81E}" destId="{D4B27D91-081E-4DD0-98F9-95FB25C869A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A3FAE4-A614-4332-AC83-88F00580777C}" type="doc">
      <dgm:prSet loTypeId="urn:microsoft.com/office/officeart/2011/layout/RadialPictureList" loCatId="officeonline" qsTypeId="urn:microsoft.com/office/officeart/2005/8/quickstyle/3d5" qsCatId="3D" csTypeId="urn:microsoft.com/office/officeart/2005/8/colors/colorful1" csCatId="colorful" phldr="1"/>
      <dgm:spPr>
        <a:scene3d>
          <a:camera prst="obliqueBottomRight" zoom="95000"/>
          <a:lightRig rig="flat" dir="t"/>
        </a:scene3d>
      </dgm:spPr>
      <dgm:t>
        <a:bodyPr/>
        <a:lstStyle/>
        <a:p>
          <a:endParaRPr lang="zh-TW" altLang="en-US"/>
        </a:p>
      </dgm:t>
    </dgm:pt>
    <dgm:pt modelId="{2F50A52F-2987-4FBB-8CF2-2C0797C494BC}">
      <dgm:prSet phldrT="[文字]" custT="1"/>
      <dgm:spPr/>
      <dgm:t>
        <a:bodyPr/>
        <a:lstStyle/>
        <a:p>
          <a:pPr>
            <a:lnSpc>
              <a:spcPts val="3800"/>
            </a:lnSpc>
            <a:spcAft>
              <a:spcPts val="0"/>
            </a:spcAft>
          </a:pPr>
          <a:r>
            <a:rPr lang="zh-TW" altLang="en-US" sz="4400" b="1" dirty="0">
              <a:effectLst>
                <a:outerShdw blurRad="38100" dist="38100" dir="2700000" algn="tl">
                  <a:srgbClr val="000000">
                    <a:alpha val="43137"/>
                  </a:srgbClr>
                </a:outerShdw>
              </a:effectLst>
              <a:latin typeface="+mj-ea"/>
              <a:ea typeface="+mj-ea"/>
            </a:rPr>
            <a:t>資料</a:t>
          </a:r>
          <a:br>
            <a:rPr lang="en-US" altLang="zh-TW" sz="4400" b="1" dirty="0">
              <a:effectLst>
                <a:outerShdw blurRad="38100" dist="38100" dir="2700000" algn="tl">
                  <a:srgbClr val="000000">
                    <a:alpha val="43137"/>
                  </a:srgbClr>
                </a:outerShdw>
              </a:effectLst>
              <a:latin typeface="+mj-ea"/>
              <a:ea typeface="+mj-ea"/>
            </a:rPr>
          </a:br>
          <a:r>
            <a:rPr lang="zh-TW" altLang="en-US" sz="4400" b="1" dirty="0">
              <a:effectLst>
                <a:outerShdw blurRad="38100" dist="38100" dir="2700000" algn="tl">
                  <a:srgbClr val="000000">
                    <a:alpha val="43137"/>
                  </a:srgbClr>
                </a:outerShdw>
              </a:effectLst>
              <a:latin typeface="+mj-ea"/>
              <a:ea typeface="+mj-ea"/>
            </a:rPr>
            <a:t>處理科</a:t>
          </a:r>
          <a:endParaRPr lang="en-US" altLang="zh-TW" sz="4400" b="1" dirty="0">
            <a:effectLst>
              <a:outerShdw blurRad="38100" dist="38100" dir="2700000" algn="tl">
                <a:srgbClr val="000000">
                  <a:alpha val="43137"/>
                </a:srgbClr>
              </a:outerShdw>
            </a:effectLst>
            <a:latin typeface="+mj-ea"/>
            <a:ea typeface="+mj-ea"/>
          </a:endParaRPr>
        </a:p>
        <a:p>
          <a:pPr>
            <a:lnSpc>
              <a:spcPts val="3800"/>
            </a:lnSpc>
            <a:spcAft>
              <a:spcPts val="0"/>
            </a:spcAft>
          </a:pPr>
          <a:endParaRPr lang="zh-TW" altLang="en-US" sz="3600" b="1" dirty="0">
            <a:effectLst>
              <a:outerShdw blurRad="38100" dist="38100" dir="2700000" algn="tl">
                <a:srgbClr val="000000">
                  <a:alpha val="43137"/>
                </a:srgbClr>
              </a:outerShdw>
            </a:effectLst>
            <a:latin typeface="+mj-ea"/>
            <a:ea typeface="+mj-ea"/>
          </a:endParaRPr>
        </a:p>
      </dgm:t>
    </dgm:pt>
    <dgm:pt modelId="{4D13196F-FB57-456A-BA70-D90EB7BE2A8F}" type="parTrans" cxnId="{0DE23405-2D93-4DC2-B7FC-51B9C2BAC59E}">
      <dgm:prSet/>
      <dgm:spPr/>
      <dgm:t>
        <a:bodyPr/>
        <a:lstStyle/>
        <a:p>
          <a:endParaRPr lang="zh-TW" altLang="en-US"/>
        </a:p>
      </dgm:t>
    </dgm:pt>
    <dgm:pt modelId="{931CF1B3-FF36-4FB5-86C8-3A6B6B7E23A9}" type="sibTrans" cxnId="{0DE23405-2D93-4DC2-B7FC-51B9C2BAC59E}">
      <dgm:prSet/>
      <dgm:spPr/>
      <dgm:t>
        <a:bodyPr/>
        <a:lstStyle/>
        <a:p>
          <a:endParaRPr lang="zh-TW" altLang="en-US"/>
        </a:p>
      </dgm:t>
    </dgm:pt>
    <dgm:pt modelId="{C496B928-F20A-4927-B6E0-AE546D282577}">
      <dgm:prSet phldrT="[文字]" custT="1"/>
      <dgm:spPr/>
      <dgm:t>
        <a:bodyPr/>
        <a:lstStyle/>
        <a:p>
          <a:pPr>
            <a:lnSpc>
              <a:spcPts val="2000"/>
            </a:lnSpc>
            <a:spcAft>
              <a:spcPts val="0"/>
            </a:spcAft>
          </a:pPr>
          <a:endParaRPr lang="en-US" altLang="zh-TW" sz="2400" b="1" dirty="0">
            <a:latin typeface="+mj-ea"/>
            <a:ea typeface="+mj-ea"/>
          </a:endParaRPr>
        </a:p>
        <a:p>
          <a:pPr>
            <a:lnSpc>
              <a:spcPts val="20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     師資規劃：</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校內合格教師</a:t>
          </a:r>
          <a:r>
            <a:rPr lang="en-US" altLang="zh-TW" sz="2000" b="1" dirty="0">
              <a:latin typeface="+mj-ea"/>
              <a:ea typeface="+mj-ea"/>
            </a:rPr>
            <a:t>90%</a:t>
          </a:r>
          <a:r>
            <a:rPr lang="zh-TW" altLang="en-US" sz="2000" b="1" dirty="0">
              <a:latin typeface="+mj-ea"/>
              <a:ea typeface="+mj-ea"/>
            </a:rPr>
            <a:t>具碩士以  </a:t>
          </a:r>
          <a:br>
            <a:rPr lang="en-US" altLang="zh-TW" sz="2000" b="1" dirty="0">
              <a:latin typeface="+mj-ea"/>
              <a:ea typeface="+mj-ea"/>
            </a:rPr>
          </a:br>
          <a:r>
            <a:rPr lang="zh-TW" altLang="en-US" sz="2000" b="1" dirty="0">
              <a:latin typeface="+mj-ea"/>
              <a:ea typeface="+mj-ea"/>
            </a:rPr>
            <a:t>      上學位與及多項專業證照。</a:t>
          </a:r>
          <a:endParaRPr lang="en-US" altLang="zh-TW" sz="2000" b="1" dirty="0">
            <a:latin typeface="+mj-ea"/>
            <a:ea typeface="+mj-ea"/>
          </a:endParaRPr>
        </a:p>
        <a:p>
          <a:pPr>
            <a:lnSpc>
              <a:spcPts val="2000"/>
            </a:lnSpc>
            <a:spcAft>
              <a:spcPts val="0"/>
            </a:spcAft>
          </a:pPr>
          <a:r>
            <a:rPr lang="zh-TW" altLang="en-US" sz="2000" b="1" dirty="0">
              <a:latin typeface="+mj-ea"/>
              <a:ea typeface="+mj-ea"/>
            </a:rPr>
            <a:t>      </a:t>
          </a:r>
          <a:br>
            <a:rPr lang="en-US" altLang="zh-TW" sz="2000" b="1" dirty="0">
              <a:latin typeface="+mj-ea"/>
              <a:ea typeface="+mj-ea"/>
            </a:rPr>
          </a:br>
          <a:br>
            <a:rPr lang="en-US" altLang="zh-TW" sz="2000" b="1" dirty="0">
              <a:latin typeface="+mj-ea"/>
              <a:ea typeface="+mj-ea"/>
            </a:rPr>
          </a:br>
          <a:endParaRPr lang="zh-TW" altLang="en-US" sz="2000" b="1" dirty="0">
            <a:latin typeface="+mj-ea"/>
            <a:ea typeface="+mj-ea"/>
          </a:endParaRPr>
        </a:p>
      </dgm:t>
    </dgm:pt>
    <dgm:pt modelId="{574420C5-9B71-465C-A78F-B91C7846DEAF}" type="parTrans" cxnId="{E323770A-DA93-4FC9-8D94-3A275E525A60}">
      <dgm:prSet/>
      <dgm:spPr/>
      <dgm:t>
        <a:bodyPr/>
        <a:lstStyle/>
        <a:p>
          <a:endParaRPr lang="zh-TW" altLang="en-US"/>
        </a:p>
      </dgm:t>
    </dgm:pt>
    <dgm:pt modelId="{98BAD1FA-E1F2-45A9-989D-B9986D52E972}" type="sibTrans" cxnId="{E323770A-DA93-4FC9-8D94-3A275E525A60}">
      <dgm:prSet/>
      <dgm:spPr/>
      <dgm:t>
        <a:bodyPr/>
        <a:lstStyle/>
        <a:p>
          <a:endParaRPr lang="zh-TW" altLang="en-US"/>
        </a:p>
      </dgm:t>
    </dgm:pt>
    <dgm:pt modelId="{1D3A8D5A-9CE7-493E-AB81-AC46C14B8142}">
      <dgm:prSet phldrT="[文字]" custT="1"/>
      <dgm:spPr/>
      <dgm:t>
        <a:bodyPr/>
        <a:lstStyle/>
        <a:p>
          <a:pPr>
            <a:lnSpc>
              <a:spcPts val="2400"/>
            </a:lnSpc>
            <a:spcAft>
              <a:spcPts val="0"/>
            </a:spcAft>
          </a:pPr>
          <a:r>
            <a:rPr lang="zh-TW" altLang="en-US" sz="2400" b="1" dirty="0">
              <a:latin typeface="+mj-ea"/>
              <a:ea typeface="+mj-ea"/>
            </a:rPr>
            <a:t>設備資源提供：</a:t>
          </a:r>
          <a:br>
            <a:rPr lang="en-US" altLang="zh-TW" sz="2400" b="1" dirty="0">
              <a:latin typeface="+mj-ea"/>
              <a:ea typeface="+mj-ea"/>
            </a:rPr>
          </a:br>
          <a:r>
            <a:rPr lang="zh-TW" altLang="en-US" sz="2400" b="1" dirty="0">
              <a:latin typeface="+mj-ea"/>
              <a:ea typeface="+mj-ea"/>
            </a:rPr>
            <a:t>資處科</a:t>
          </a:r>
          <a:r>
            <a:rPr lang="zh-TW" altLang="en-US" sz="2000" b="1" dirty="0">
              <a:latin typeface="+mj-ea"/>
              <a:ea typeface="+mj-ea"/>
            </a:rPr>
            <a:t>具專業電腦教室、專業微電影攝影棚、</a:t>
          </a:r>
          <a:r>
            <a:rPr lang="en-US" altLang="zh-TW" sz="2000" b="1" dirty="0">
              <a:latin typeface="+mj-ea"/>
              <a:ea typeface="+mj-ea"/>
            </a:rPr>
            <a:t>APP</a:t>
          </a:r>
          <a:r>
            <a:rPr lang="zh-TW" altLang="en-US" sz="2000" b="1" dirty="0">
              <a:latin typeface="+mj-ea"/>
              <a:ea typeface="+mj-ea"/>
            </a:rPr>
            <a:t>程式教學、</a:t>
          </a:r>
          <a:r>
            <a:rPr lang="en-US" altLang="zh-TW" sz="2000" b="1" dirty="0">
              <a:latin typeface="+mj-ea"/>
              <a:ea typeface="+mj-ea"/>
            </a:rPr>
            <a:t>3D</a:t>
          </a:r>
          <a:r>
            <a:rPr lang="zh-TW" altLang="en-US" sz="2000" b="1" dirty="0">
              <a:latin typeface="+mj-ea"/>
              <a:ea typeface="+mj-ea"/>
            </a:rPr>
            <a:t>列印、電腦專業軟體等</a:t>
          </a:r>
        </a:p>
      </dgm:t>
    </dgm:pt>
    <dgm:pt modelId="{DD7BD8EC-13AC-4C7B-9218-5DFF7D794246}" type="parTrans" cxnId="{E29FEFDB-E191-4BF3-871A-5A2C3934B6A3}">
      <dgm:prSet/>
      <dgm:spPr/>
      <dgm:t>
        <a:bodyPr/>
        <a:lstStyle/>
        <a:p>
          <a:endParaRPr lang="zh-TW" altLang="en-US"/>
        </a:p>
      </dgm:t>
    </dgm:pt>
    <dgm:pt modelId="{23305EC9-ED4F-4F2C-A213-276551982E17}" type="sibTrans" cxnId="{E29FEFDB-E191-4BF3-871A-5A2C3934B6A3}">
      <dgm:prSet/>
      <dgm:spPr/>
      <dgm:t>
        <a:bodyPr/>
        <a:lstStyle/>
        <a:p>
          <a:endParaRPr lang="zh-TW" altLang="en-US"/>
        </a:p>
      </dgm:t>
    </dgm:pt>
    <dgm:pt modelId="{AF3878C4-67F4-418C-8321-55FAE3DE96C5}">
      <dgm:prSet phldrT="[文字]" custT="1"/>
      <dgm:spPr/>
      <dgm:t>
        <a:bodyPr/>
        <a:lstStyle/>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教學資源多元化：</a:t>
          </a:r>
          <a:br>
            <a:rPr lang="en-US" altLang="zh-TW" sz="2400" b="1" dirty="0">
              <a:latin typeface="+mj-ea"/>
              <a:ea typeface="+mj-ea"/>
            </a:rPr>
          </a:br>
          <a:r>
            <a:rPr lang="zh-TW" altLang="en-US" sz="2000" b="1" dirty="0">
              <a:latin typeface="+mj-ea"/>
              <a:ea typeface="+mj-ea"/>
            </a:rPr>
            <a:t>培育訓練相關技能檢定與專題製作、創新研發等能力與技術。另結合國私立大學院校之產業專班、策略聯盟、專題研究等。</a:t>
          </a:r>
          <a:br>
            <a:rPr lang="en-US" altLang="zh-TW" sz="1800" b="1" dirty="0">
              <a:latin typeface="+mj-ea"/>
              <a:ea typeface="+mj-ea"/>
            </a:rPr>
          </a:br>
          <a:endParaRPr lang="en-US" altLang="zh-TW" sz="1800" b="1" dirty="0">
            <a:latin typeface="+mj-ea"/>
            <a:ea typeface="+mj-ea"/>
          </a:endParaRPr>
        </a:p>
        <a:p>
          <a:pPr>
            <a:lnSpc>
              <a:spcPts val="2400"/>
            </a:lnSpc>
            <a:spcAft>
              <a:spcPts val="0"/>
            </a:spcAft>
          </a:pPr>
          <a:br>
            <a:rPr lang="en-US" altLang="zh-TW" sz="2000" b="1" dirty="0">
              <a:latin typeface="+mj-ea"/>
              <a:ea typeface="+mj-ea"/>
            </a:rPr>
          </a:br>
          <a:endParaRPr lang="zh-TW" altLang="en-US" sz="2000" dirty="0"/>
        </a:p>
      </dgm:t>
    </dgm:pt>
    <dgm:pt modelId="{77E60374-5652-423F-83BC-0B7889A4E203}" type="parTrans" cxnId="{135EB8F5-2B7E-4FAF-BDB5-6E70DDEFAFA2}">
      <dgm:prSet/>
      <dgm:spPr/>
      <dgm:t>
        <a:bodyPr/>
        <a:lstStyle/>
        <a:p>
          <a:endParaRPr lang="zh-TW" altLang="en-US"/>
        </a:p>
      </dgm:t>
    </dgm:pt>
    <dgm:pt modelId="{4B63167E-EADF-4674-92D4-EF4823010058}" type="sibTrans" cxnId="{135EB8F5-2B7E-4FAF-BDB5-6E70DDEFAFA2}">
      <dgm:prSet/>
      <dgm:spPr/>
      <dgm:t>
        <a:bodyPr/>
        <a:lstStyle/>
        <a:p>
          <a:endParaRPr lang="zh-TW" altLang="en-US"/>
        </a:p>
      </dgm:t>
    </dgm:pt>
    <dgm:pt modelId="{F906AAF2-8D45-40E6-B63A-A560D5F0DA38}" type="pres">
      <dgm:prSet presAssocID="{40A3FAE4-A614-4332-AC83-88F00580777C}" presName="Name0" presStyleCnt="0">
        <dgm:presLayoutVars>
          <dgm:chMax val="1"/>
          <dgm:chPref val="1"/>
          <dgm:dir/>
          <dgm:resizeHandles/>
        </dgm:presLayoutVars>
      </dgm:prSet>
      <dgm:spPr/>
    </dgm:pt>
    <dgm:pt modelId="{ECDF9F22-BC18-4C00-8ABE-87C1D667E4C3}" type="pres">
      <dgm:prSet presAssocID="{2F50A52F-2987-4FBB-8CF2-2C0797C494BC}" presName="Parent" presStyleLbl="node1" presStyleIdx="0" presStyleCnt="2" custScaleX="98068" custScaleY="91968" custLinFactNeighborX="-33126" custLinFactNeighborY="-3716">
        <dgm:presLayoutVars>
          <dgm:chMax val="4"/>
          <dgm:chPref val="3"/>
        </dgm:presLayoutVars>
      </dgm:prSet>
      <dgm:spPr/>
    </dgm:pt>
    <dgm:pt modelId="{7206B7B1-EABF-4744-A7F9-837F335F5AC7}" type="pres">
      <dgm:prSet presAssocID="{C496B928-F20A-4927-B6E0-AE546D282577}" presName="Accent" presStyleLbl="node1" presStyleIdx="1" presStyleCnt="2" custScaleX="109442" custScaleY="106317" custLinFactNeighborX="-22338" custLinFactNeighborY="864"/>
      <dgm:spPr/>
    </dgm:pt>
    <dgm:pt modelId="{2822C838-E959-4C6B-8338-CFC6B7FE6109}" type="pres">
      <dgm:prSet presAssocID="{C496B928-F20A-4927-B6E0-AE546D282577}" presName="Image1" presStyleLbl="fgImgPlace1" presStyleIdx="0" presStyleCnt="3" custScaleX="141196" custScaleY="123843" custLinFactNeighborX="-61898" custLinFactNeighborY="-2993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CBF58C3-534F-4BFC-9A2C-B9B53726FB6F}" type="pres">
      <dgm:prSet presAssocID="{C496B928-F20A-4927-B6E0-AE546D282577}" presName="Child1" presStyleLbl="revTx" presStyleIdx="0" presStyleCnt="3" custScaleX="208594" custScaleY="93223" custLinFactNeighborX="16554" custLinFactNeighborY="-22404">
        <dgm:presLayoutVars>
          <dgm:chMax val="0"/>
          <dgm:chPref val="0"/>
          <dgm:bulletEnabled val="1"/>
        </dgm:presLayoutVars>
      </dgm:prSet>
      <dgm:spPr/>
    </dgm:pt>
    <dgm:pt modelId="{89B2A605-D634-4C00-91FB-FE10D6553A02}" type="pres">
      <dgm:prSet presAssocID="{1D3A8D5A-9CE7-493E-AB81-AC46C14B8142}" presName="Image2" presStyleCnt="0"/>
      <dgm:spPr/>
    </dgm:pt>
    <dgm:pt modelId="{8052DDF7-C082-428E-97FD-7577C08E5F8A}" type="pres">
      <dgm:prSet presAssocID="{1D3A8D5A-9CE7-493E-AB81-AC46C14B8142}" presName="Image" presStyleLbl="fgImgPlace1" presStyleIdx="1" presStyleCnt="3" custScaleX="149293" custScaleY="137031" custLinFactNeighborX="-58752" custLinFactNeighborY="-243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E84D229-5AC4-428B-AA50-7E290DDEA147}" type="pres">
      <dgm:prSet presAssocID="{1D3A8D5A-9CE7-493E-AB81-AC46C14B8142}" presName="Child2" presStyleLbl="revTx" presStyleIdx="1" presStyleCnt="3" custScaleX="161151" custScaleY="126270" custLinFactNeighborX="6836" custLinFactNeighborY="-5601">
        <dgm:presLayoutVars>
          <dgm:chMax val="0"/>
          <dgm:chPref val="0"/>
          <dgm:bulletEnabled val="1"/>
        </dgm:presLayoutVars>
      </dgm:prSet>
      <dgm:spPr/>
    </dgm:pt>
    <dgm:pt modelId="{2C8AD053-3E23-4FCA-8ED2-F2E29E6D37E4}" type="pres">
      <dgm:prSet presAssocID="{AF3878C4-67F4-418C-8321-55FAE3DE96C5}" presName="Image3" presStyleCnt="0"/>
      <dgm:spPr/>
    </dgm:pt>
    <dgm:pt modelId="{91B5E110-674F-47D4-8C7E-C74592E2FF14}" type="pres">
      <dgm:prSet presAssocID="{AF3878C4-67F4-418C-8321-55FAE3DE96C5}" presName="Image" presStyleLbl="fgImgPlace1" presStyleIdx="2" presStyleCnt="3" custScaleX="155078" custScaleY="124725" custLinFactNeighborX="-55951" custLinFactNeighborY="26129"/>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57FCC2A-5BC2-41C8-9CF8-4809A296AF4E}" type="pres">
      <dgm:prSet presAssocID="{AF3878C4-67F4-418C-8321-55FAE3DE96C5}" presName="Child3" presStyleLbl="revTx" presStyleIdx="2" presStyleCnt="3" custScaleX="172747" custScaleY="116346" custLinFactNeighborX="42090" custLinFactNeighborY="18398">
        <dgm:presLayoutVars>
          <dgm:chMax val="0"/>
          <dgm:chPref val="0"/>
          <dgm:bulletEnabled val="1"/>
        </dgm:presLayoutVars>
      </dgm:prSet>
      <dgm:spPr/>
    </dgm:pt>
  </dgm:ptLst>
  <dgm:cxnLst>
    <dgm:cxn modelId="{0DE23405-2D93-4DC2-B7FC-51B9C2BAC59E}" srcId="{40A3FAE4-A614-4332-AC83-88F00580777C}" destId="{2F50A52F-2987-4FBB-8CF2-2C0797C494BC}" srcOrd="0" destOrd="0" parTransId="{4D13196F-FB57-456A-BA70-D90EB7BE2A8F}" sibTransId="{931CF1B3-FF36-4FB5-86C8-3A6B6B7E23A9}"/>
    <dgm:cxn modelId="{BD30CF08-98AF-4BAC-9D7E-8349D160B693}" type="presOf" srcId="{AF3878C4-67F4-418C-8321-55FAE3DE96C5}" destId="{757FCC2A-5BC2-41C8-9CF8-4809A296AF4E}" srcOrd="0" destOrd="0" presId="urn:microsoft.com/office/officeart/2011/layout/RadialPictureList"/>
    <dgm:cxn modelId="{E323770A-DA93-4FC9-8D94-3A275E525A60}" srcId="{2F50A52F-2987-4FBB-8CF2-2C0797C494BC}" destId="{C496B928-F20A-4927-B6E0-AE546D282577}" srcOrd="0" destOrd="0" parTransId="{574420C5-9B71-465C-A78F-B91C7846DEAF}" sibTransId="{98BAD1FA-E1F2-45A9-989D-B9986D52E972}"/>
    <dgm:cxn modelId="{CAAD4990-8368-487D-BD80-2AFA2132B48C}" type="presOf" srcId="{1D3A8D5A-9CE7-493E-AB81-AC46C14B8142}" destId="{BE84D229-5AC4-428B-AA50-7E290DDEA147}" srcOrd="0" destOrd="0" presId="urn:microsoft.com/office/officeart/2011/layout/RadialPictureList"/>
    <dgm:cxn modelId="{1D17939D-699D-49DE-8254-362B0213B7DC}" type="presOf" srcId="{2F50A52F-2987-4FBB-8CF2-2C0797C494BC}" destId="{ECDF9F22-BC18-4C00-8ABE-87C1D667E4C3}" srcOrd="0" destOrd="0" presId="urn:microsoft.com/office/officeart/2011/layout/RadialPictureList"/>
    <dgm:cxn modelId="{AF378ACF-420C-4596-A3DA-81C09001B52C}" type="presOf" srcId="{40A3FAE4-A614-4332-AC83-88F00580777C}" destId="{F906AAF2-8D45-40E6-B63A-A560D5F0DA38}" srcOrd="0" destOrd="0" presId="urn:microsoft.com/office/officeart/2011/layout/RadialPictureList"/>
    <dgm:cxn modelId="{B6056AD9-3294-466D-85A8-0B6891F2D564}" type="presOf" srcId="{C496B928-F20A-4927-B6E0-AE546D282577}" destId="{DCBF58C3-534F-4BFC-9A2C-B9B53726FB6F}" srcOrd="0" destOrd="0" presId="urn:microsoft.com/office/officeart/2011/layout/RadialPictureList"/>
    <dgm:cxn modelId="{E29FEFDB-E191-4BF3-871A-5A2C3934B6A3}" srcId="{2F50A52F-2987-4FBB-8CF2-2C0797C494BC}" destId="{1D3A8D5A-9CE7-493E-AB81-AC46C14B8142}" srcOrd="1" destOrd="0" parTransId="{DD7BD8EC-13AC-4C7B-9218-5DFF7D794246}" sibTransId="{23305EC9-ED4F-4F2C-A213-276551982E17}"/>
    <dgm:cxn modelId="{135EB8F5-2B7E-4FAF-BDB5-6E70DDEFAFA2}" srcId="{2F50A52F-2987-4FBB-8CF2-2C0797C494BC}" destId="{AF3878C4-67F4-418C-8321-55FAE3DE96C5}" srcOrd="2" destOrd="0" parTransId="{77E60374-5652-423F-83BC-0B7889A4E203}" sibTransId="{4B63167E-EADF-4674-92D4-EF4823010058}"/>
    <dgm:cxn modelId="{D272CC5E-AA90-4EE2-9F73-6AD051FEFD92}" type="presParOf" srcId="{F906AAF2-8D45-40E6-B63A-A560D5F0DA38}" destId="{ECDF9F22-BC18-4C00-8ABE-87C1D667E4C3}" srcOrd="0" destOrd="0" presId="urn:microsoft.com/office/officeart/2011/layout/RadialPictureList"/>
    <dgm:cxn modelId="{3D46BF5A-2076-498F-B923-6BA980F16CCA}" type="presParOf" srcId="{F906AAF2-8D45-40E6-B63A-A560D5F0DA38}" destId="{7206B7B1-EABF-4744-A7F9-837F335F5AC7}" srcOrd="1" destOrd="0" presId="urn:microsoft.com/office/officeart/2011/layout/RadialPictureList"/>
    <dgm:cxn modelId="{3F195089-0350-440D-AB80-20E51744681C}" type="presParOf" srcId="{F906AAF2-8D45-40E6-B63A-A560D5F0DA38}" destId="{2822C838-E959-4C6B-8338-CFC6B7FE6109}" srcOrd="2" destOrd="0" presId="urn:microsoft.com/office/officeart/2011/layout/RadialPictureList"/>
    <dgm:cxn modelId="{C9FDF5A8-46A0-4A62-A298-173D2AE3BE87}" type="presParOf" srcId="{F906AAF2-8D45-40E6-B63A-A560D5F0DA38}" destId="{DCBF58C3-534F-4BFC-9A2C-B9B53726FB6F}" srcOrd="3" destOrd="0" presId="urn:microsoft.com/office/officeart/2011/layout/RadialPictureList"/>
    <dgm:cxn modelId="{E6F80428-5D96-474A-AFD6-6A10A9C64D8B}" type="presParOf" srcId="{F906AAF2-8D45-40E6-B63A-A560D5F0DA38}" destId="{89B2A605-D634-4C00-91FB-FE10D6553A02}" srcOrd="4" destOrd="0" presId="urn:microsoft.com/office/officeart/2011/layout/RadialPictureList"/>
    <dgm:cxn modelId="{5B785E6F-7052-417A-BA65-79C9DF60AB7A}" type="presParOf" srcId="{89B2A605-D634-4C00-91FB-FE10D6553A02}" destId="{8052DDF7-C082-428E-97FD-7577C08E5F8A}" srcOrd="0" destOrd="0" presId="urn:microsoft.com/office/officeart/2011/layout/RadialPictureList"/>
    <dgm:cxn modelId="{1CFBE275-B1D1-4A28-8969-AE36F8304E0B}" type="presParOf" srcId="{F906AAF2-8D45-40E6-B63A-A560D5F0DA38}" destId="{BE84D229-5AC4-428B-AA50-7E290DDEA147}" srcOrd="5" destOrd="0" presId="urn:microsoft.com/office/officeart/2011/layout/RadialPictureList"/>
    <dgm:cxn modelId="{68DCE0F6-4E6D-4126-889A-F82E898980E0}" type="presParOf" srcId="{F906AAF2-8D45-40E6-B63A-A560D5F0DA38}" destId="{2C8AD053-3E23-4FCA-8ED2-F2E29E6D37E4}" srcOrd="6" destOrd="0" presId="urn:microsoft.com/office/officeart/2011/layout/RadialPictureList"/>
    <dgm:cxn modelId="{46A57E8C-64C6-4264-9A26-0859AF1D530B}" type="presParOf" srcId="{2C8AD053-3E23-4FCA-8ED2-F2E29E6D37E4}" destId="{91B5E110-674F-47D4-8C7E-C74592E2FF14}" srcOrd="0" destOrd="0" presId="urn:microsoft.com/office/officeart/2011/layout/RadialPictureList"/>
    <dgm:cxn modelId="{F549F72B-AC86-4E9C-9789-23D9376E7A7C}" type="presParOf" srcId="{F906AAF2-8D45-40E6-B63A-A560D5F0DA38}" destId="{757FCC2A-5BC2-41C8-9CF8-4809A296AF4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AC073-EF74-4DD4-9801-C398C129C397}" type="doc">
      <dgm:prSet loTypeId="urn:microsoft.com/office/officeart/2005/8/layout/radial1" loCatId="relationship" qsTypeId="urn:microsoft.com/office/officeart/2005/8/quickstyle/simple1#1" qsCatId="simple" csTypeId="urn:microsoft.com/office/officeart/2005/8/colors/accent1_2#1" csCatId="accent1" phldr="1"/>
      <dgm:spPr/>
      <dgm:t>
        <a:bodyPr/>
        <a:lstStyle/>
        <a:p>
          <a:endParaRPr lang="zh-TW" altLang="en-US"/>
        </a:p>
      </dgm:t>
    </dgm:pt>
    <dgm:pt modelId="{6257BAEA-7A42-4A28-B030-53FF8D4ECD36}">
      <dgm:prSet custT="1"/>
      <dgm:spPr>
        <a:solidFill>
          <a:srgbClr val="0066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spc="0" normalizeH="0" baseline="0" dirty="0">
            <a:ln w="18415" cmpd="sng">
              <a:solidFill>
                <a:srgbClr val="FFFFFF"/>
              </a:solidFill>
              <a:prstDash val="solid"/>
            </a:ln>
            <a:solidFill>
              <a:schemeClr val="bg1"/>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dgm:t>
    </dgm:pt>
    <dgm:pt modelId="{B25366DE-D7DA-4F68-892A-9394111AF0E1}" type="parTrans" cxnId="{F131D26A-727F-47CF-ADB3-BB8A2C3BE53B}">
      <dgm:prSet/>
      <dgm:spPr/>
      <dgm:t>
        <a:bodyPr/>
        <a:lstStyle/>
        <a:p>
          <a:endParaRPr lang="zh-TW" altLang="en-US">
            <a:latin typeface="標楷體" panose="03000509000000000000" pitchFamily="65" charset="-120"/>
            <a:ea typeface="標楷體" panose="03000509000000000000" pitchFamily="65" charset="-120"/>
          </a:endParaRPr>
        </a:p>
      </dgm:t>
    </dgm:pt>
    <dgm:pt modelId="{F7E33190-E128-4288-BCF6-7442728251B9}" type="sibTrans" cxnId="{F131D26A-727F-47CF-ADB3-BB8A2C3BE53B}">
      <dgm:prSet/>
      <dgm:spPr/>
      <dgm:t>
        <a:bodyPr/>
        <a:lstStyle/>
        <a:p>
          <a:endParaRPr lang="zh-TW" altLang="en-US">
            <a:latin typeface="標楷體" panose="03000509000000000000" pitchFamily="65" charset="-120"/>
            <a:ea typeface="標楷體" panose="03000509000000000000" pitchFamily="65" charset="-120"/>
          </a:endParaRPr>
        </a:p>
      </dgm:t>
    </dgm:pt>
    <dgm:pt modelId="{9E2EEC7B-8943-4FAB-B319-74ADC516DA3E}">
      <dgm:prSet custT="1"/>
      <dgm:spPr>
        <a:solidFill>
          <a:srgbClr val="0070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gm:t>
    </dgm:pt>
    <dgm:pt modelId="{CF74BEDB-167E-40FA-B212-8DCFD7E25453}" type="parTrans" cxnId="{1A5AAF26-1041-4514-ACC6-E18A21AB2E68}">
      <dgm:prSet/>
      <dgm:spPr/>
      <dgm:t>
        <a:bodyPr/>
        <a:lstStyle/>
        <a:p>
          <a:endParaRPr lang="zh-TW" altLang="en-US">
            <a:latin typeface="標楷體" panose="03000509000000000000" pitchFamily="65" charset="-120"/>
            <a:ea typeface="標楷體" panose="03000509000000000000" pitchFamily="65" charset="-120"/>
          </a:endParaRPr>
        </a:p>
      </dgm:t>
    </dgm:pt>
    <dgm:pt modelId="{C583351F-05D3-413C-B33E-EB08C9600860}" type="sibTrans" cxnId="{1A5AAF26-1041-4514-ACC6-E18A21AB2E68}">
      <dgm:prSet/>
      <dgm:spPr/>
      <dgm:t>
        <a:bodyPr/>
        <a:lstStyle/>
        <a:p>
          <a:endParaRPr lang="zh-TW" altLang="en-US">
            <a:latin typeface="標楷體" panose="03000509000000000000" pitchFamily="65" charset="-120"/>
            <a:ea typeface="標楷體" panose="03000509000000000000" pitchFamily="65" charset="-120"/>
          </a:endParaRPr>
        </a:p>
      </dgm:t>
    </dgm:pt>
    <dgm:pt modelId="{58301184-380F-40B1-9C03-41DAC0E5A5BE}">
      <dgm:prSet custT="1"/>
      <dgm:spPr>
        <a:solidFill>
          <a:srgbClr val="C00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gm:t>
    </dgm:pt>
    <dgm:pt modelId="{BFA681FE-8E85-4184-946D-DD310DE23773}" type="parTrans" cxnId="{61FECA18-C8C0-4907-B7DB-FC7D3EEADF6B}">
      <dgm:prSet/>
      <dgm:spPr/>
      <dgm:t>
        <a:bodyPr/>
        <a:lstStyle/>
        <a:p>
          <a:endParaRPr lang="zh-TW" altLang="en-US">
            <a:latin typeface="標楷體" panose="03000509000000000000" pitchFamily="65" charset="-120"/>
            <a:ea typeface="標楷體" panose="03000509000000000000" pitchFamily="65" charset="-120"/>
          </a:endParaRPr>
        </a:p>
      </dgm:t>
    </dgm:pt>
    <dgm:pt modelId="{A3EC5A98-C9BE-4851-8C9E-0008A5005047}" type="sibTrans" cxnId="{61FECA18-C8C0-4907-B7DB-FC7D3EEADF6B}">
      <dgm:prSet/>
      <dgm:spPr/>
      <dgm:t>
        <a:bodyPr/>
        <a:lstStyle/>
        <a:p>
          <a:endParaRPr lang="zh-TW" altLang="en-US">
            <a:latin typeface="標楷體" panose="03000509000000000000" pitchFamily="65" charset="-120"/>
            <a:ea typeface="標楷體" panose="03000509000000000000" pitchFamily="65" charset="-120"/>
          </a:endParaRPr>
        </a:p>
      </dgm:t>
    </dgm:pt>
    <dgm:pt modelId="{DEE587DA-FBA8-4117-957A-1E98A73A783C}">
      <dgm:prSet custT="1"/>
      <dgm:spPr>
        <a:solidFill>
          <a:schemeClr val="tx1"/>
        </a:solidFill>
        <a:ln>
          <a:no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gm:t>
    </dgm:pt>
    <dgm:pt modelId="{73AEC04F-0899-4EC7-B507-49EE70D6ECBF}" type="parTrans" cxnId="{E6067E81-E5D3-49B5-B48F-DBA53E5B4D4D}">
      <dgm:prSet/>
      <dgm:spPr/>
      <dgm:t>
        <a:bodyPr/>
        <a:lstStyle/>
        <a:p>
          <a:endParaRPr lang="zh-TW" altLang="en-US">
            <a:latin typeface="標楷體" panose="03000509000000000000" pitchFamily="65" charset="-120"/>
            <a:ea typeface="標楷體" panose="03000509000000000000" pitchFamily="65" charset="-120"/>
          </a:endParaRPr>
        </a:p>
      </dgm:t>
    </dgm:pt>
    <dgm:pt modelId="{6CEF4E27-D120-4DEC-A3C5-39BE8B3F82B5}" type="sibTrans" cxnId="{E6067E81-E5D3-49B5-B48F-DBA53E5B4D4D}">
      <dgm:prSet/>
      <dgm:spPr/>
      <dgm:t>
        <a:bodyPr/>
        <a:lstStyle/>
        <a:p>
          <a:endParaRPr lang="zh-TW" altLang="en-US">
            <a:latin typeface="標楷體" panose="03000509000000000000" pitchFamily="65" charset="-120"/>
            <a:ea typeface="標楷體" panose="03000509000000000000" pitchFamily="65" charset="-120"/>
          </a:endParaRPr>
        </a:p>
      </dgm:t>
    </dgm:pt>
    <dgm:pt modelId="{72384AC7-C1C0-41CF-B73E-F30C5D3A9FCD}">
      <dgm:prSet custT="1"/>
      <dgm:spPr>
        <a:solidFill>
          <a:schemeClr val="bg2">
            <a:lumMod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標楷體" pitchFamily="65" charset="-120"/>
            <a:ea typeface="標楷體" pitchFamily="65" charset="-120"/>
            <a:cs typeface="新細明體" pitchFamily="18" charset="-120"/>
          </a:endParaRPr>
        </a:p>
      </dgm:t>
    </dgm:pt>
    <dgm:pt modelId="{4D141792-E821-4D19-A99C-845DC70CD53E}" type="parTrans" cxnId="{BCBE1C9B-847F-4852-BF98-E9FE7797EFEA}">
      <dgm:prSet/>
      <dgm:spPr/>
      <dgm:t>
        <a:bodyPr/>
        <a:lstStyle/>
        <a:p>
          <a:endParaRPr lang="zh-TW" altLang="en-US">
            <a:latin typeface="標楷體" panose="03000509000000000000" pitchFamily="65" charset="-120"/>
            <a:ea typeface="標楷體" panose="03000509000000000000" pitchFamily="65" charset="-120"/>
          </a:endParaRPr>
        </a:p>
      </dgm:t>
    </dgm:pt>
    <dgm:pt modelId="{1132CE1D-6F0B-4839-B21C-4EC6F0EA8A85}" type="sibTrans" cxnId="{BCBE1C9B-847F-4852-BF98-E9FE7797EFEA}">
      <dgm:prSet/>
      <dgm:spPr/>
      <dgm:t>
        <a:bodyPr/>
        <a:lstStyle/>
        <a:p>
          <a:endParaRPr lang="zh-TW" altLang="en-US">
            <a:latin typeface="標楷體" panose="03000509000000000000" pitchFamily="65" charset="-120"/>
            <a:ea typeface="標楷體" panose="03000509000000000000" pitchFamily="65" charset="-120"/>
          </a:endParaRPr>
        </a:p>
      </dgm:t>
    </dgm:pt>
    <dgm:pt modelId="{F02FCCDD-190D-484E-B08E-72CFA0AC8F4B}">
      <dgm:prSet custT="1"/>
      <dgm:spPr>
        <a:solidFill>
          <a:srgbClr val="00206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gm:t>
    </dgm:pt>
    <dgm:pt modelId="{4D6C48A5-E35B-4262-A508-ADAA112F94B2}" type="parTrans" cxnId="{03EA8502-1974-4B99-841E-03EE15B86555}">
      <dgm:prSet/>
      <dgm:spPr/>
      <dgm:t>
        <a:bodyPr/>
        <a:lstStyle/>
        <a:p>
          <a:endParaRPr lang="zh-TW" altLang="en-US">
            <a:latin typeface="標楷體" panose="03000509000000000000" pitchFamily="65" charset="-120"/>
            <a:ea typeface="標楷體" panose="03000509000000000000" pitchFamily="65" charset="-120"/>
          </a:endParaRPr>
        </a:p>
      </dgm:t>
    </dgm:pt>
    <dgm:pt modelId="{10F10817-8395-4F34-97EB-43B02513DF18}" type="sibTrans" cxnId="{03EA8502-1974-4B99-841E-03EE15B86555}">
      <dgm:prSet/>
      <dgm:spPr/>
      <dgm:t>
        <a:bodyPr/>
        <a:lstStyle/>
        <a:p>
          <a:endParaRPr lang="zh-TW" altLang="en-US">
            <a:latin typeface="標楷體" panose="03000509000000000000" pitchFamily="65" charset="-120"/>
            <a:ea typeface="標楷體" panose="03000509000000000000" pitchFamily="65" charset="-120"/>
          </a:endParaRPr>
        </a:p>
      </dgm:t>
    </dgm:pt>
    <dgm:pt modelId="{6CF843D8-7CDC-4EE0-AB66-77D142C04D56}">
      <dgm:prSet custT="1"/>
      <dgm:spPr>
        <a:solidFill>
          <a:srgbClr val="FF66FF"/>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dgm:t>
    </dgm:pt>
    <dgm:pt modelId="{54998D82-6187-47BF-89F0-8D90C8AD3933}" type="parTrans" cxnId="{EC7FF1E8-A49C-4553-9A26-A13CEAB7552F}">
      <dgm:prSet/>
      <dgm:spPr/>
      <dgm:t>
        <a:bodyPr/>
        <a:lstStyle/>
        <a:p>
          <a:endParaRPr lang="zh-TW" altLang="en-US">
            <a:latin typeface="標楷體" panose="03000509000000000000" pitchFamily="65" charset="-120"/>
            <a:ea typeface="標楷體" panose="03000509000000000000" pitchFamily="65" charset="-120"/>
          </a:endParaRPr>
        </a:p>
      </dgm:t>
    </dgm:pt>
    <dgm:pt modelId="{4863A902-FF33-4B7C-A2A6-80E76A0CBD04}" type="sibTrans" cxnId="{EC7FF1E8-A49C-4553-9A26-A13CEAB7552F}">
      <dgm:prSet/>
      <dgm:spPr/>
      <dgm:t>
        <a:bodyPr/>
        <a:lstStyle/>
        <a:p>
          <a:endParaRPr lang="zh-TW" altLang="en-US">
            <a:latin typeface="標楷體" panose="03000509000000000000" pitchFamily="65" charset="-120"/>
            <a:ea typeface="標楷體" panose="03000509000000000000" pitchFamily="65" charset="-120"/>
          </a:endParaRPr>
        </a:p>
      </dgm:t>
    </dgm:pt>
    <dgm:pt modelId="{3A80C2FE-53B0-4C48-9215-06BBF8E870E8}">
      <dgm:prSet/>
      <dgm:spPr>
        <a:no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b="1" i="0" u="none" strike="noStrike" cap="none" normalizeH="0" baseline="0" dirty="0">
            <a:ln>
              <a:noFill/>
            </a:ln>
            <a:solidFill>
              <a:srgbClr val="0000FF"/>
            </a:solidFill>
            <a:effectLst/>
            <a:latin typeface="標楷體" pitchFamily="65" charset="-120"/>
            <a:ea typeface="標楷體" pitchFamily="65" charset="-120"/>
            <a:cs typeface="新細明體" pitchFamily="18" charset="-120"/>
          </a:endParaRPr>
        </a:p>
      </dgm:t>
    </dgm:pt>
    <dgm:pt modelId="{52D353F2-F454-4CFB-92E4-E6268F3B9969}" type="sibTrans" cxnId="{26A809E6-BF65-4EEB-9DDB-A38D814FD49B}">
      <dgm:prSet/>
      <dgm:spPr/>
      <dgm:t>
        <a:bodyPr/>
        <a:lstStyle/>
        <a:p>
          <a:endParaRPr lang="zh-TW" altLang="en-US">
            <a:latin typeface="標楷體" panose="03000509000000000000" pitchFamily="65" charset="-120"/>
            <a:ea typeface="標楷體" panose="03000509000000000000" pitchFamily="65" charset="-120"/>
          </a:endParaRPr>
        </a:p>
      </dgm:t>
    </dgm:pt>
    <dgm:pt modelId="{B37BADD4-7DC8-447C-B38B-FEB02617597F}" type="parTrans" cxnId="{26A809E6-BF65-4EEB-9DDB-A38D814FD49B}">
      <dgm:prSet/>
      <dgm:spPr/>
      <dgm:t>
        <a:bodyPr/>
        <a:lstStyle/>
        <a:p>
          <a:endParaRPr lang="zh-TW" altLang="en-US">
            <a:latin typeface="標楷體" panose="03000509000000000000" pitchFamily="65" charset="-120"/>
            <a:ea typeface="標楷體" panose="03000509000000000000" pitchFamily="65" charset="-120"/>
          </a:endParaRPr>
        </a:p>
      </dgm:t>
    </dgm:pt>
    <dgm:pt modelId="{708632B3-71B5-4639-81B9-0059BC7457E1}">
      <dgm:prSet custRadScaleRad="101093" custRadScaleInc="270"/>
      <dgm:spPr>
        <a:solidFill>
          <a:srgbClr val="006600"/>
        </a:solidFill>
      </dgm:spPr>
      <dgm:t>
        <a:bodyPr/>
        <a:lstStyle/>
        <a:p>
          <a:pPr marR="0" rtl="0" eaLnBrk="1" fontAlgn="base" latinLnBrk="0" hangingPunct="1">
            <a:buClrTx/>
            <a:buSzTx/>
            <a:buFontTx/>
            <a:tabLst/>
          </a:pPr>
          <a:endParaRPr kumimoji="1" lang="zh-TW" altLang="en-US" b="0" i="0" u="none" strike="noStrike" cap="none" spc="0" normalizeH="0" baseline="0" dirty="0">
            <a:ln w="18415" cmpd="sng">
              <a:solidFill>
                <a:srgbClr val="FFFFFF"/>
              </a:solidFill>
              <a:prstDash val="solid"/>
            </a:ln>
            <a:solidFill>
              <a:schemeClr val="bg1"/>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dgm:t>
    </dgm:pt>
    <dgm:pt modelId="{C4C7F5F5-B164-4614-B989-3075BB3DA5A7}" type="parTrans" cxnId="{5C8466BE-190E-4064-86D6-386860A3E4A0}">
      <dgm:prSet/>
      <dgm:spPr/>
      <dgm:t>
        <a:bodyPr/>
        <a:lstStyle/>
        <a:p>
          <a:endParaRPr lang="zh-TW" altLang="en-US">
            <a:latin typeface="標楷體" panose="03000509000000000000" pitchFamily="65" charset="-120"/>
            <a:ea typeface="標楷體" panose="03000509000000000000" pitchFamily="65" charset="-120"/>
          </a:endParaRPr>
        </a:p>
      </dgm:t>
    </dgm:pt>
    <dgm:pt modelId="{05F05397-E617-4E54-BFCA-3AA696BB5152}" type="sibTrans" cxnId="{5C8466BE-190E-4064-86D6-386860A3E4A0}">
      <dgm:prSet/>
      <dgm:spPr/>
      <dgm:t>
        <a:bodyPr/>
        <a:lstStyle/>
        <a:p>
          <a:endParaRPr lang="zh-TW" altLang="en-US">
            <a:latin typeface="標楷體" panose="03000509000000000000" pitchFamily="65" charset="-120"/>
            <a:ea typeface="標楷體" panose="03000509000000000000" pitchFamily="65" charset="-120"/>
          </a:endParaRPr>
        </a:p>
      </dgm:t>
    </dgm:pt>
    <dgm:pt modelId="{58185951-BDF3-40EC-ABF1-A00F97790247}" type="pres">
      <dgm:prSet presAssocID="{4E8AC073-EF74-4DD4-9801-C398C129C397}" presName="cycle" presStyleCnt="0">
        <dgm:presLayoutVars>
          <dgm:chMax val="1"/>
          <dgm:dir/>
          <dgm:animLvl val="ctr"/>
          <dgm:resizeHandles val="exact"/>
        </dgm:presLayoutVars>
      </dgm:prSet>
      <dgm:spPr/>
    </dgm:pt>
    <dgm:pt modelId="{BEE90B5B-FD3F-40B5-A5C9-BD7289A91A2A}" type="pres">
      <dgm:prSet presAssocID="{3A80C2FE-53B0-4C48-9215-06BBF8E870E8}" presName="centerShape" presStyleLbl="node0" presStyleIdx="0" presStyleCnt="1" custScaleX="100914" custScaleY="74793" custLinFactNeighborX="62" custLinFactNeighborY="-2436"/>
      <dgm:spPr/>
    </dgm:pt>
    <dgm:pt modelId="{4AADC82A-E457-4753-9294-AB7EAD6B56DF}" type="pres">
      <dgm:prSet presAssocID="{B25366DE-D7DA-4F68-892A-9394111AF0E1}" presName="Name9" presStyleLbl="parChTrans1D2" presStyleIdx="0" presStyleCnt="7"/>
      <dgm:spPr/>
    </dgm:pt>
    <dgm:pt modelId="{C81BEB60-99B0-469F-AB1D-E1C7B282FABD}" type="pres">
      <dgm:prSet presAssocID="{B25366DE-D7DA-4F68-892A-9394111AF0E1}" presName="connTx" presStyleLbl="parChTrans1D2" presStyleIdx="0" presStyleCnt="7"/>
      <dgm:spPr/>
    </dgm:pt>
    <dgm:pt modelId="{20029DC0-DB60-4426-BA5F-66FC9FADD936}" type="pres">
      <dgm:prSet presAssocID="{6257BAEA-7A42-4A28-B030-53FF8D4ECD36}" presName="node" presStyleLbl="node1" presStyleIdx="0" presStyleCnt="7" custRadScaleRad="101093" custRadScaleInc="270">
        <dgm:presLayoutVars>
          <dgm:bulletEnabled val="1"/>
        </dgm:presLayoutVars>
      </dgm:prSet>
      <dgm:spPr/>
    </dgm:pt>
    <dgm:pt modelId="{F640C947-691E-4EC4-AE84-E569C74B9677}" type="pres">
      <dgm:prSet presAssocID="{CF74BEDB-167E-40FA-B212-8DCFD7E25453}" presName="Name9" presStyleLbl="parChTrans1D2" presStyleIdx="1" presStyleCnt="7"/>
      <dgm:spPr/>
    </dgm:pt>
    <dgm:pt modelId="{7235AFF4-14FD-4F74-A242-F34C91E65756}" type="pres">
      <dgm:prSet presAssocID="{CF74BEDB-167E-40FA-B212-8DCFD7E25453}" presName="connTx" presStyleLbl="parChTrans1D2" presStyleIdx="1" presStyleCnt="7"/>
      <dgm:spPr/>
    </dgm:pt>
    <dgm:pt modelId="{99E189E6-7563-42EC-9468-341523994476}" type="pres">
      <dgm:prSet presAssocID="{9E2EEC7B-8943-4FAB-B319-74ADC516DA3E}" presName="node" presStyleLbl="node1" presStyleIdx="1" presStyleCnt="7">
        <dgm:presLayoutVars>
          <dgm:bulletEnabled val="1"/>
        </dgm:presLayoutVars>
      </dgm:prSet>
      <dgm:spPr/>
    </dgm:pt>
    <dgm:pt modelId="{3A6FAB03-A314-410E-BA0D-DCDF8E626949}" type="pres">
      <dgm:prSet presAssocID="{BFA681FE-8E85-4184-946D-DD310DE23773}" presName="Name9" presStyleLbl="parChTrans1D2" presStyleIdx="2" presStyleCnt="7"/>
      <dgm:spPr/>
    </dgm:pt>
    <dgm:pt modelId="{0888C93E-915B-43ED-BE48-7B1B86FB70FF}" type="pres">
      <dgm:prSet presAssocID="{BFA681FE-8E85-4184-946D-DD310DE23773}" presName="connTx" presStyleLbl="parChTrans1D2" presStyleIdx="2" presStyleCnt="7"/>
      <dgm:spPr/>
    </dgm:pt>
    <dgm:pt modelId="{0B114485-087B-4FAB-BD03-56C4B571735F}" type="pres">
      <dgm:prSet presAssocID="{58301184-380F-40B1-9C03-41DAC0E5A5BE}" presName="node" presStyleLbl="node1" presStyleIdx="2" presStyleCnt="7">
        <dgm:presLayoutVars>
          <dgm:bulletEnabled val="1"/>
        </dgm:presLayoutVars>
      </dgm:prSet>
      <dgm:spPr/>
    </dgm:pt>
    <dgm:pt modelId="{F9AEE7C7-79A4-4D1B-BCA0-4CD036CC6E2C}" type="pres">
      <dgm:prSet presAssocID="{73AEC04F-0899-4EC7-B507-49EE70D6ECBF}" presName="Name9" presStyleLbl="parChTrans1D2" presStyleIdx="3" presStyleCnt="7"/>
      <dgm:spPr/>
    </dgm:pt>
    <dgm:pt modelId="{53662CC8-03DD-4B9A-BD06-46587D17D456}" type="pres">
      <dgm:prSet presAssocID="{73AEC04F-0899-4EC7-B507-49EE70D6ECBF}" presName="connTx" presStyleLbl="parChTrans1D2" presStyleIdx="3" presStyleCnt="7"/>
      <dgm:spPr/>
    </dgm:pt>
    <dgm:pt modelId="{BD6B0A94-964F-4ADD-A907-F7F6B9161E8A}" type="pres">
      <dgm:prSet presAssocID="{DEE587DA-FBA8-4117-957A-1E98A73A783C}" presName="node" presStyleLbl="node1" presStyleIdx="3" presStyleCnt="7">
        <dgm:presLayoutVars>
          <dgm:bulletEnabled val="1"/>
        </dgm:presLayoutVars>
      </dgm:prSet>
      <dgm:spPr/>
    </dgm:pt>
    <dgm:pt modelId="{1E8CDA8A-6F84-48C9-ACE7-1D8DBA021BCF}" type="pres">
      <dgm:prSet presAssocID="{4D141792-E821-4D19-A99C-845DC70CD53E}" presName="Name9" presStyleLbl="parChTrans1D2" presStyleIdx="4" presStyleCnt="7"/>
      <dgm:spPr/>
    </dgm:pt>
    <dgm:pt modelId="{ED516FA3-8750-4D0D-8605-780CA3CCEBDC}" type="pres">
      <dgm:prSet presAssocID="{4D141792-E821-4D19-A99C-845DC70CD53E}" presName="connTx" presStyleLbl="parChTrans1D2" presStyleIdx="4" presStyleCnt="7"/>
      <dgm:spPr/>
    </dgm:pt>
    <dgm:pt modelId="{A7F1F161-D7FB-4622-9FB3-61EF50E87C63}" type="pres">
      <dgm:prSet presAssocID="{72384AC7-C1C0-41CF-B73E-F30C5D3A9FCD}" presName="node" presStyleLbl="node1" presStyleIdx="4" presStyleCnt="7">
        <dgm:presLayoutVars>
          <dgm:bulletEnabled val="1"/>
        </dgm:presLayoutVars>
      </dgm:prSet>
      <dgm:spPr/>
    </dgm:pt>
    <dgm:pt modelId="{7DCABE59-D9C1-426F-9CDF-AE9D2AC83808}" type="pres">
      <dgm:prSet presAssocID="{4D6C48A5-E35B-4262-A508-ADAA112F94B2}" presName="Name9" presStyleLbl="parChTrans1D2" presStyleIdx="5" presStyleCnt="7"/>
      <dgm:spPr/>
    </dgm:pt>
    <dgm:pt modelId="{969AD38D-D07E-4904-8187-86DFF5E2288D}" type="pres">
      <dgm:prSet presAssocID="{4D6C48A5-E35B-4262-A508-ADAA112F94B2}" presName="connTx" presStyleLbl="parChTrans1D2" presStyleIdx="5" presStyleCnt="7"/>
      <dgm:spPr/>
    </dgm:pt>
    <dgm:pt modelId="{66E17E95-21A3-43B0-A9D3-02042F526937}" type="pres">
      <dgm:prSet presAssocID="{F02FCCDD-190D-484E-B08E-72CFA0AC8F4B}" presName="node" presStyleLbl="node1" presStyleIdx="5" presStyleCnt="7">
        <dgm:presLayoutVars>
          <dgm:bulletEnabled val="1"/>
        </dgm:presLayoutVars>
      </dgm:prSet>
      <dgm:spPr/>
    </dgm:pt>
    <dgm:pt modelId="{3E02399C-D3AE-41FA-96CC-9ABE9097CD35}" type="pres">
      <dgm:prSet presAssocID="{54998D82-6187-47BF-89F0-8D90C8AD3933}" presName="Name9" presStyleLbl="parChTrans1D2" presStyleIdx="6" presStyleCnt="7"/>
      <dgm:spPr/>
    </dgm:pt>
    <dgm:pt modelId="{150DBD53-1AE5-49F8-9E46-B2C241F7B845}" type="pres">
      <dgm:prSet presAssocID="{54998D82-6187-47BF-89F0-8D90C8AD3933}" presName="connTx" presStyleLbl="parChTrans1D2" presStyleIdx="6" presStyleCnt="7"/>
      <dgm:spPr/>
    </dgm:pt>
    <dgm:pt modelId="{5BD06735-14F3-4BF5-A21F-ADCF9146EBF5}" type="pres">
      <dgm:prSet presAssocID="{6CF843D8-7CDC-4EE0-AB66-77D142C04D56}" presName="node" presStyleLbl="node1" presStyleIdx="6" presStyleCnt="7" custRadScaleRad="95085" custRadScaleInc="-12022">
        <dgm:presLayoutVars>
          <dgm:bulletEnabled val="1"/>
        </dgm:presLayoutVars>
      </dgm:prSet>
      <dgm:spPr/>
    </dgm:pt>
  </dgm:ptLst>
  <dgm:cxnLst>
    <dgm:cxn modelId="{03EA8502-1974-4B99-841E-03EE15B86555}" srcId="{3A80C2FE-53B0-4C48-9215-06BBF8E870E8}" destId="{F02FCCDD-190D-484E-B08E-72CFA0AC8F4B}" srcOrd="5" destOrd="0" parTransId="{4D6C48A5-E35B-4262-A508-ADAA112F94B2}" sibTransId="{10F10817-8395-4F34-97EB-43B02513DF18}"/>
    <dgm:cxn modelId="{29C1760D-7B1C-41B7-AD21-EC6EF6223BB0}" type="presOf" srcId="{4D6C48A5-E35B-4262-A508-ADAA112F94B2}" destId="{969AD38D-D07E-4904-8187-86DFF5E2288D}" srcOrd="1" destOrd="0" presId="urn:microsoft.com/office/officeart/2005/8/layout/radial1"/>
    <dgm:cxn modelId="{F6552511-93EF-4087-9133-B24D851676AD}" type="presOf" srcId="{9E2EEC7B-8943-4FAB-B319-74ADC516DA3E}" destId="{99E189E6-7563-42EC-9468-341523994476}" srcOrd="0" destOrd="0" presId="urn:microsoft.com/office/officeart/2005/8/layout/radial1"/>
    <dgm:cxn modelId="{61FECA18-C8C0-4907-B7DB-FC7D3EEADF6B}" srcId="{3A80C2FE-53B0-4C48-9215-06BBF8E870E8}" destId="{58301184-380F-40B1-9C03-41DAC0E5A5BE}" srcOrd="2" destOrd="0" parTransId="{BFA681FE-8E85-4184-946D-DD310DE23773}" sibTransId="{A3EC5A98-C9BE-4851-8C9E-0008A5005047}"/>
    <dgm:cxn modelId="{1A5AAF26-1041-4514-ACC6-E18A21AB2E68}" srcId="{3A80C2FE-53B0-4C48-9215-06BBF8E870E8}" destId="{9E2EEC7B-8943-4FAB-B319-74ADC516DA3E}" srcOrd="1" destOrd="0" parTransId="{CF74BEDB-167E-40FA-B212-8DCFD7E25453}" sibTransId="{C583351F-05D3-413C-B33E-EB08C9600860}"/>
    <dgm:cxn modelId="{F175E338-75A0-47F1-8197-D85E0215473C}" type="presOf" srcId="{DEE587DA-FBA8-4117-957A-1E98A73A783C}" destId="{BD6B0A94-964F-4ADD-A907-F7F6B9161E8A}" srcOrd="0" destOrd="0" presId="urn:microsoft.com/office/officeart/2005/8/layout/radial1"/>
    <dgm:cxn modelId="{E9934C3A-3B4A-42AA-8ACF-6EBC0069E098}" type="presOf" srcId="{73AEC04F-0899-4EC7-B507-49EE70D6ECBF}" destId="{F9AEE7C7-79A4-4D1B-BCA0-4CD036CC6E2C}" srcOrd="0" destOrd="0" presId="urn:microsoft.com/office/officeart/2005/8/layout/radial1"/>
    <dgm:cxn modelId="{BBC7F63C-1998-4A36-811F-ADAEE3CCE58A}" type="presOf" srcId="{73AEC04F-0899-4EC7-B507-49EE70D6ECBF}" destId="{53662CC8-03DD-4B9A-BD06-46587D17D456}" srcOrd="1" destOrd="0" presId="urn:microsoft.com/office/officeart/2005/8/layout/radial1"/>
    <dgm:cxn modelId="{FC6B3D3D-4EB5-42A2-9132-81CC78BBF270}" type="presOf" srcId="{4D141792-E821-4D19-A99C-845DC70CD53E}" destId="{ED516FA3-8750-4D0D-8605-780CA3CCEBDC}" srcOrd="1" destOrd="0" presId="urn:microsoft.com/office/officeart/2005/8/layout/radial1"/>
    <dgm:cxn modelId="{961BF365-7069-468B-A821-19F3BD733E32}" type="presOf" srcId="{6257BAEA-7A42-4A28-B030-53FF8D4ECD36}" destId="{20029DC0-DB60-4426-BA5F-66FC9FADD936}" srcOrd="0" destOrd="0" presId="urn:microsoft.com/office/officeart/2005/8/layout/radial1"/>
    <dgm:cxn modelId="{61368547-7062-4392-899D-E6CA9E85734D}" type="presOf" srcId="{CF74BEDB-167E-40FA-B212-8DCFD7E25453}" destId="{F640C947-691E-4EC4-AE84-E569C74B9677}" srcOrd="0" destOrd="0" presId="urn:microsoft.com/office/officeart/2005/8/layout/radial1"/>
    <dgm:cxn modelId="{F131D26A-727F-47CF-ADB3-BB8A2C3BE53B}" srcId="{3A80C2FE-53B0-4C48-9215-06BBF8E870E8}" destId="{6257BAEA-7A42-4A28-B030-53FF8D4ECD36}" srcOrd="0" destOrd="0" parTransId="{B25366DE-D7DA-4F68-892A-9394111AF0E1}" sibTransId="{F7E33190-E128-4288-BCF6-7442728251B9}"/>
    <dgm:cxn modelId="{7247F96A-1F69-469C-8A4B-B154727ABE91}" type="presOf" srcId="{58301184-380F-40B1-9C03-41DAC0E5A5BE}" destId="{0B114485-087B-4FAB-BD03-56C4B571735F}" srcOrd="0" destOrd="0" presId="urn:microsoft.com/office/officeart/2005/8/layout/radial1"/>
    <dgm:cxn modelId="{8FBA2D53-479B-42A4-B179-49943923752E}" type="presOf" srcId="{6CF843D8-7CDC-4EE0-AB66-77D142C04D56}" destId="{5BD06735-14F3-4BF5-A21F-ADCF9146EBF5}" srcOrd="0" destOrd="0" presId="urn:microsoft.com/office/officeart/2005/8/layout/radial1"/>
    <dgm:cxn modelId="{099E7378-A107-4E49-B30D-514198D2CA99}" type="presOf" srcId="{CF74BEDB-167E-40FA-B212-8DCFD7E25453}" destId="{7235AFF4-14FD-4F74-A242-F34C91E65756}" srcOrd="1" destOrd="0" presId="urn:microsoft.com/office/officeart/2005/8/layout/radial1"/>
    <dgm:cxn modelId="{5B4DB278-7572-4DB6-8856-46B88E36D06E}" type="presOf" srcId="{54998D82-6187-47BF-89F0-8D90C8AD3933}" destId="{3E02399C-D3AE-41FA-96CC-9ABE9097CD35}" srcOrd="0" destOrd="0" presId="urn:microsoft.com/office/officeart/2005/8/layout/radial1"/>
    <dgm:cxn modelId="{3B05755A-A834-485D-849D-8D38F5D99B6C}" type="presOf" srcId="{4D141792-E821-4D19-A99C-845DC70CD53E}" destId="{1E8CDA8A-6F84-48C9-ACE7-1D8DBA021BCF}" srcOrd="0" destOrd="0" presId="urn:microsoft.com/office/officeart/2005/8/layout/radial1"/>
    <dgm:cxn modelId="{E6067E81-E5D3-49B5-B48F-DBA53E5B4D4D}" srcId="{3A80C2FE-53B0-4C48-9215-06BBF8E870E8}" destId="{DEE587DA-FBA8-4117-957A-1E98A73A783C}" srcOrd="3" destOrd="0" parTransId="{73AEC04F-0899-4EC7-B507-49EE70D6ECBF}" sibTransId="{6CEF4E27-D120-4DEC-A3C5-39BE8B3F82B5}"/>
    <dgm:cxn modelId="{AFFFAE88-A36C-4907-88CE-7136311FE8E0}" type="presOf" srcId="{F02FCCDD-190D-484E-B08E-72CFA0AC8F4B}" destId="{66E17E95-21A3-43B0-A9D3-02042F526937}" srcOrd="0" destOrd="0" presId="urn:microsoft.com/office/officeart/2005/8/layout/radial1"/>
    <dgm:cxn modelId="{6A614798-0351-4F59-BF11-BBA8ED1415C6}" type="presOf" srcId="{4E8AC073-EF74-4DD4-9801-C398C129C397}" destId="{58185951-BDF3-40EC-ABF1-A00F97790247}" srcOrd="0" destOrd="0" presId="urn:microsoft.com/office/officeart/2005/8/layout/radial1"/>
    <dgm:cxn modelId="{BCBE1C9B-847F-4852-BF98-E9FE7797EFEA}" srcId="{3A80C2FE-53B0-4C48-9215-06BBF8E870E8}" destId="{72384AC7-C1C0-41CF-B73E-F30C5D3A9FCD}" srcOrd="4" destOrd="0" parTransId="{4D141792-E821-4D19-A99C-845DC70CD53E}" sibTransId="{1132CE1D-6F0B-4839-B21C-4EC6F0EA8A85}"/>
    <dgm:cxn modelId="{4315399B-A0D1-4DE6-A5FE-66B9218DB70E}" type="presOf" srcId="{BFA681FE-8E85-4184-946D-DD310DE23773}" destId="{0888C93E-915B-43ED-BE48-7B1B86FB70FF}" srcOrd="1" destOrd="0" presId="urn:microsoft.com/office/officeart/2005/8/layout/radial1"/>
    <dgm:cxn modelId="{1767AEAB-E4E4-40A1-9556-F76DF7BC05C8}" type="presOf" srcId="{B25366DE-D7DA-4F68-892A-9394111AF0E1}" destId="{C81BEB60-99B0-469F-AB1D-E1C7B282FABD}" srcOrd="1" destOrd="0" presId="urn:microsoft.com/office/officeart/2005/8/layout/radial1"/>
    <dgm:cxn modelId="{B437F0B5-42B3-40AF-9C0E-53991388876A}" type="presOf" srcId="{54998D82-6187-47BF-89F0-8D90C8AD3933}" destId="{150DBD53-1AE5-49F8-9E46-B2C241F7B845}" srcOrd="1" destOrd="0" presId="urn:microsoft.com/office/officeart/2005/8/layout/radial1"/>
    <dgm:cxn modelId="{F356D1B7-8D01-4244-A655-7F8A6D6CBB3A}" type="presOf" srcId="{3A80C2FE-53B0-4C48-9215-06BBF8E870E8}" destId="{BEE90B5B-FD3F-40B5-A5C9-BD7289A91A2A}" srcOrd="0" destOrd="0" presId="urn:microsoft.com/office/officeart/2005/8/layout/radial1"/>
    <dgm:cxn modelId="{9360B9BA-3B63-4C86-B3B7-FD229087F1F5}" type="presOf" srcId="{72384AC7-C1C0-41CF-B73E-F30C5D3A9FCD}" destId="{A7F1F161-D7FB-4622-9FB3-61EF50E87C63}" srcOrd="0" destOrd="0" presId="urn:microsoft.com/office/officeart/2005/8/layout/radial1"/>
    <dgm:cxn modelId="{5C8466BE-190E-4064-86D6-386860A3E4A0}" srcId="{4E8AC073-EF74-4DD4-9801-C398C129C397}" destId="{708632B3-71B5-4639-81B9-0059BC7457E1}" srcOrd="1" destOrd="0" parTransId="{C4C7F5F5-B164-4614-B989-3075BB3DA5A7}" sibTransId="{05F05397-E617-4E54-BFCA-3AA696BB5152}"/>
    <dgm:cxn modelId="{B44902CC-1B48-4E79-AE4C-42F15D818D4C}" type="presOf" srcId="{B25366DE-D7DA-4F68-892A-9394111AF0E1}" destId="{4AADC82A-E457-4753-9294-AB7EAD6B56DF}" srcOrd="0" destOrd="0" presId="urn:microsoft.com/office/officeart/2005/8/layout/radial1"/>
    <dgm:cxn modelId="{619948D1-9C79-4DD8-A3A1-292F67EC0C2B}" type="presOf" srcId="{BFA681FE-8E85-4184-946D-DD310DE23773}" destId="{3A6FAB03-A314-410E-BA0D-DCDF8E626949}" srcOrd="0" destOrd="0" presId="urn:microsoft.com/office/officeart/2005/8/layout/radial1"/>
    <dgm:cxn modelId="{26A809E6-BF65-4EEB-9DDB-A38D814FD49B}" srcId="{4E8AC073-EF74-4DD4-9801-C398C129C397}" destId="{3A80C2FE-53B0-4C48-9215-06BBF8E870E8}" srcOrd="0" destOrd="0" parTransId="{B37BADD4-7DC8-447C-B38B-FEB02617597F}" sibTransId="{52D353F2-F454-4CFB-92E4-E6268F3B9969}"/>
    <dgm:cxn modelId="{EC7FF1E8-A49C-4553-9A26-A13CEAB7552F}" srcId="{3A80C2FE-53B0-4C48-9215-06BBF8E870E8}" destId="{6CF843D8-7CDC-4EE0-AB66-77D142C04D56}" srcOrd="6" destOrd="0" parTransId="{54998D82-6187-47BF-89F0-8D90C8AD3933}" sibTransId="{4863A902-FF33-4B7C-A2A6-80E76A0CBD04}"/>
    <dgm:cxn modelId="{C1743FF5-02D9-4270-9A8A-BEA07E3CF9A3}" type="presOf" srcId="{4D6C48A5-E35B-4262-A508-ADAA112F94B2}" destId="{7DCABE59-D9C1-426F-9CDF-AE9D2AC83808}" srcOrd="0" destOrd="0" presId="urn:microsoft.com/office/officeart/2005/8/layout/radial1"/>
    <dgm:cxn modelId="{FE5EAD47-B1F0-4355-B9F9-55836EDB1A0A}" type="presParOf" srcId="{58185951-BDF3-40EC-ABF1-A00F97790247}" destId="{BEE90B5B-FD3F-40B5-A5C9-BD7289A91A2A}" srcOrd="0" destOrd="0" presId="urn:microsoft.com/office/officeart/2005/8/layout/radial1"/>
    <dgm:cxn modelId="{40E2BE16-0A8E-42DD-A680-1CF240EF51BB}" type="presParOf" srcId="{58185951-BDF3-40EC-ABF1-A00F97790247}" destId="{4AADC82A-E457-4753-9294-AB7EAD6B56DF}" srcOrd="1" destOrd="0" presId="urn:microsoft.com/office/officeart/2005/8/layout/radial1"/>
    <dgm:cxn modelId="{CF2099D6-37FA-4C8B-B44E-15F0B78F5F74}" type="presParOf" srcId="{4AADC82A-E457-4753-9294-AB7EAD6B56DF}" destId="{C81BEB60-99B0-469F-AB1D-E1C7B282FABD}" srcOrd="0" destOrd="0" presId="urn:microsoft.com/office/officeart/2005/8/layout/radial1"/>
    <dgm:cxn modelId="{099C02F7-CC34-4BFA-9954-B487C6E88994}" type="presParOf" srcId="{58185951-BDF3-40EC-ABF1-A00F97790247}" destId="{20029DC0-DB60-4426-BA5F-66FC9FADD936}" srcOrd="2" destOrd="0" presId="urn:microsoft.com/office/officeart/2005/8/layout/radial1"/>
    <dgm:cxn modelId="{A90969D7-4016-4FC1-878F-760ACA7C36A7}" type="presParOf" srcId="{58185951-BDF3-40EC-ABF1-A00F97790247}" destId="{F640C947-691E-4EC4-AE84-E569C74B9677}" srcOrd="3" destOrd="0" presId="urn:microsoft.com/office/officeart/2005/8/layout/radial1"/>
    <dgm:cxn modelId="{86AC7C90-EEFA-4326-95DF-2995948E80B8}" type="presParOf" srcId="{F640C947-691E-4EC4-AE84-E569C74B9677}" destId="{7235AFF4-14FD-4F74-A242-F34C91E65756}" srcOrd="0" destOrd="0" presId="urn:microsoft.com/office/officeart/2005/8/layout/radial1"/>
    <dgm:cxn modelId="{07EB7251-44F1-4F0F-B311-77711C3892E3}" type="presParOf" srcId="{58185951-BDF3-40EC-ABF1-A00F97790247}" destId="{99E189E6-7563-42EC-9468-341523994476}" srcOrd="4" destOrd="0" presId="urn:microsoft.com/office/officeart/2005/8/layout/radial1"/>
    <dgm:cxn modelId="{9C089FAF-9E09-4D52-995A-826615ED2005}" type="presParOf" srcId="{58185951-BDF3-40EC-ABF1-A00F97790247}" destId="{3A6FAB03-A314-410E-BA0D-DCDF8E626949}" srcOrd="5" destOrd="0" presId="urn:microsoft.com/office/officeart/2005/8/layout/radial1"/>
    <dgm:cxn modelId="{BE0FC02E-9E16-4453-A275-A998D6186BFA}" type="presParOf" srcId="{3A6FAB03-A314-410E-BA0D-DCDF8E626949}" destId="{0888C93E-915B-43ED-BE48-7B1B86FB70FF}" srcOrd="0" destOrd="0" presId="urn:microsoft.com/office/officeart/2005/8/layout/radial1"/>
    <dgm:cxn modelId="{8769F28B-1BB1-4C28-8385-A5A3AB84291B}" type="presParOf" srcId="{58185951-BDF3-40EC-ABF1-A00F97790247}" destId="{0B114485-087B-4FAB-BD03-56C4B571735F}" srcOrd="6" destOrd="0" presId="urn:microsoft.com/office/officeart/2005/8/layout/radial1"/>
    <dgm:cxn modelId="{66585D0C-4349-41BA-8BB2-A5C5BCCA198F}" type="presParOf" srcId="{58185951-BDF3-40EC-ABF1-A00F97790247}" destId="{F9AEE7C7-79A4-4D1B-BCA0-4CD036CC6E2C}" srcOrd="7" destOrd="0" presId="urn:microsoft.com/office/officeart/2005/8/layout/radial1"/>
    <dgm:cxn modelId="{2EF90F00-29FB-4C63-A2A7-3499A589DC1C}" type="presParOf" srcId="{F9AEE7C7-79A4-4D1B-BCA0-4CD036CC6E2C}" destId="{53662CC8-03DD-4B9A-BD06-46587D17D456}" srcOrd="0" destOrd="0" presId="urn:microsoft.com/office/officeart/2005/8/layout/radial1"/>
    <dgm:cxn modelId="{D37C3894-D2D5-4801-A25D-024EAD7DE79E}" type="presParOf" srcId="{58185951-BDF3-40EC-ABF1-A00F97790247}" destId="{BD6B0A94-964F-4ADD-A907-F7F6B9161E8A}" srcOrd="8" destOrd="0" presId="urn:microsoft.com/office/officeart/2005/8/layout/radial1"/>
    <dgm:cxn modelId="{74A0B4EE-2529-40E0-AF78-00B6FAF4ECEE}" type="presParOf" srcId="{58185951-BDF3-40EC-ABF1-A00F97790247}" destId="{1E8CDA8A-6F84-48C9-ACE7-1D8DBA021BCF}" srcOrd="9" destOrd="0" presId="urn:microsoft.com/office/officeart/2005/8/layout/radial1"/>
    <dgm:cxn modelId="{B9BD3074-01C7-4E12-A404-0B202E6BACFC}" type="presParOf" srcId="{1E8CDA8A-6F84-48C9-ACE7-1D8DBA021BCF}" destId="{ED516FA3-8750-4D0D-8605-780CA3CCEBDC}" srcOrd="0" destOrd="0" presId="urn:microsoft.com/office/officeart/2005/8/layout/radial1"/>
    <dgm:cxn modelId="{0392CD4E-C707-46A0-88F8-A3BB02F83BD6}" type="presParOf" srcId="{58185951-BDF3-40EC-ABF1-A00F97790247}" destId="{A7F1F161-D7FB-4622-9FB3-61EF50E87C63}" srcOrd="10" destOrd="0" presId="urn:microsoft.com/office/officeart/2005/8/layout/radial1"/>
    <dgm:cxn modelId="{C92AE74B-E011-475A-9374-420CCD0E0C87}" type="presParOf" srcId="{58185951-BDF3-40EC-ABF1-A00F97790247}" destId="{7DCABE59-D9C1-426F-9CDF-AE9D2AC83808}" srcOrd="11" destOrd="0" presId="urn:microsoft.com/office/officeart/2005/8/layout/radial1"/>
    <dgm:cxn modelId="{B2E273D2-CB92-4D5A-A80B-538BC2EBF68C}" type="presParOf" srcId="{7DCABE59-D9C1-426F-9CDF-AE9D2AC83808}" destId="{969AD38D-D07E-4904-8187-86DFF5E2288D}" srcOrd="0" destOrd="0" presId="urn:microsoft.com/office/officeart/2005/8/layout/radial1"/>
    <dgm:cxn modelId="{0D462451-2BEA-42ED-93CC-FC700D9BC3DF}" type="presParOf" srcId="{58185951-BDF3-40EC-ABF1-A00F97790247}" destId="{66E17E95-21A3-43B0-A9D3-02042F526937}" srcOrd="12" destOrd="0" presId="urn:microsoft.com/office/officeart/2005/8/layout/radial1"/>
    <dgm:cxn modelId="{6F1AB646-E312-4CAF-B459-BFE44560BDF9}" type="presParOf" srcId="{58185951-BDF3-40EC-ABF1-A00F97790247}" destId="{3E02399C-D3AE-41FA-96CC-9ABE9097CD35}" srcOrd="13" destOrd="0" presId="urn:microsoft.com/office/officeart/2005/8/layout/radial1"/>
    <dgm:cxn modelId="{D565D00D-7DF3-4C54-80D4-DAA3890B8F3D}" type="presParOf" srcId="{3E02399C-D3AE-41FA-96CC-9ABE9097CD35}" destId="{150DBD53-1AE5-49F8-9E46-B2C241F7B845}" srcOrd="0" destOrd="0" presId="urn:microsoft.com/office/officeart/2005/8/layout/radial1"/>
    <dgm:cxn modelId="{EBD361C9-62B5-47E3-9302-ACA81FA619BA}" type="presParOf" srcId="{58185951-BDF3-40EC-ABF1-A00F97790247}" destId="{5BD06735-14F3-4BF5-A21F-ADCF9146EBF5}" srcOrd="14" destOrd="0" presId="urn:microsoft.com/office/officeart/2005/8/layout/radial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92B5ED4-C482-4931-BA3C-63E79C816A25}" type="doc">
      <dgm:prSet loTypeId="urn:microsoft.com/office/officeart/2005/8/layout/hList7" loCatId="list" qsTypeId="urn:microsoft.com/office/officeart/2005/8/quickstyle/simple1" qsCatId="simple" csTypeId="urn:microsoft.com/office/officeart/2005/8/colors/accent6_3" csCatId="accent6" phldr="1"/>
      <dgm:spPr/>
      <dgm:t>
        <a:bodyPr/>
        <a:lstStyle/>
        <a:p>
          <a:endParaRPr lang="zh-TW" altLang="en-US"/>
        </a:p>
      </dgm:t>
    </dgm:pt>
    <dgm:pt modelId="{05BC5066-FEF3-421E-86B0-3307302C109A}">
      <dgm:prSet phldrT="[文字]" custT="1"/>
      <dgm:spPr/>
      <dgm:t>
        <a:bodyPr/>
        <a:lstStyle/>
        <a:p>
          <a:pPr algn="l">
            <a:lnSpc>
              <a:spcPct val="90000"/>
            </a:lnSpc>
            <a:spcAft>
              <a:spcPct val="35000"/>
            </a:spcAft>
          </a:pPr>
          <a:r>
            <a:rPr lang="zh-TW" altLang="en-US" sz="2000" dirty="0"/>
            <a:t>   </a:t>
          </a:r>
          <a:endParaRPr lang="en-US" altLang="zh-TW" sz="2000" dirty="0"/>
        </a:p>
        <a:p>
          <a:pPr algn="l">
            <a:lnSpc>
              <a:spcPts val="2000"/>
            </a:lnSpc>
            <a:spcAft>
              <a:spcPts val="0"/>
            </a:spcAft>
          </a:pPr>
          <a:r>
            <a:rPr lang="zh-TW" altLang="en-US" sz="2000" b="1" dirty="0">
              <a:latin typeface="+mj-ea"/>
              <a:ea typeface="+mj-ea"/>
            </a:rPr>
            <a:t>         </a:t>
          </a:r>
          <a:r>
            <a:rPr lang="zh-TW" altLang="en-US" sz="2400" b="1" dirty="0">
              <a:latin typeface="+mj-ea"/>
              <a:ea typeface="+mj-ea"/>
            </a:rPr>
            <a:t>基礎課程</a:t>
          </a:r>
          <a:br>
            <a:rPr lang="en-US" altLang="zh-TW" sz="2000" b="1" dirty="0">
              <a:latin typeface="+mj-ea"/>
              <a:ea typeface="+mj-ea"/>
            </a:rPr>
          </a:br>
          <a:r>
            <a:rPr lang="zh-TW" altLang="en-US" sz="2000" b="1" dirty="0">
              <a:latin typeface="+mj-ea"/>
              <a:ea typeface="+mj-ea"/>
            </a:rPr>
            <a:t>   </a:t>
          </a:r>
          <a:endParaRPr lang="en-US" altLang="zh-TW" sz="2000" b="1" dirty="0">
            <a:latin typeface="+mj-ea"/>
            <a:ea typeface="+mj-ea"/>
          </a:endParaRPr>
        </a:p>
        <a:p>
          <a:pPr algn="l">
            <a:lnSpc>
              <a:spcPts val="2000"/>
            </a:lnSpc>
            <a:spcAft>
              <a:spcPts val="0"/>
            </a:spcAft>
          </a:pPr>
          <a:r>
            <a:rPr lang="zh-TW" altLang="en-US" sz="2000" b="1" dirty="0">
              <a:latin typeface="+mj-ea"/>
              <a:ea typeface="+mj-ea"/>
            </a:rPr>
            <a:t>   一年級</a:t>
          </a:r>
          <a:br>
            <a:rPr lang="en-US" altLang="zh-TW" sz="2500" dirty="0"/>
          </a:br>
          <a:r>
            <a:rPr lang="zh-TW" altLang="en-US" sz="2500" dirty="0"/>
            <a:t>   </a:t>
          </a:r>
          <a:r>
            <a:rPr lang="zh-TW" altLang="en-US" sz="1800" b="1" dirty="0"/>
            <a:t>程式語言設計</a:t>
          </a:r>
          <a:br>
            <a:rPr lang="en-US" altLang="zh-TW" sz="1800" b="1" dirty="0">
              <a:latin typeface="王漢宗綜藝體繁"/>
              <a:ea typeface="王漢宗綜藝體繁"/>
            </a:rPr>
          </a:br>
          <a:r>
            <a:rPr lang="zh-TW" altLang="en-US" sz="1800" b="1" dirty="0">
              <a:latin typeface="王漢宗綜藝體繁"/>
              <a:ea typeface="王漢宗綜藝體繁"/>
            </a:rPr>
            <a:t>    會計學</a:t>
          </a:r>
          <a:endParaRPr lang="en-US" altLang="zh-TW" sz="1800" b="1" dirty="0">
            <a:latin typeface="王漢宗綜藝體繁"/>
            <a:ea typeface="王漢宗綜藝體繁"/>
          </a:endParaRPr>
        </a:p>
        <a:p>
          <a:pPr algn="l">
            <a:lnSpc>
              <a:spcPts val="2000"/>
            </a:lnSpc>
            <a:spcAft>
              <a:spcPts val="0"/>
            </a:spcAft>
          </a:pPr>
          <a:r>
            <a:rPr lang="zh-TW" altLang="en-US" sz="1800" b="1" dirty="0">
              <a:latin typeface="王漢宗綜藝體繁"/>
              <a:ea typeface="王漢宗綜藝體繁"/>
            </a:rPr>
            <a:t>    商業概論</a:t>
          </a:r>
          <a:endParaRPr lang="en-US" altLang="zh-TW" sz="1800" b="1" dirty="0">
            <a:latin typeface="王漢宗綜藝體繁"/>
            <a:ea typeface="王漢宗綜藝體繁"/>
          </a:endParaRPr>
        </a:p>
        <a:p>
          <a:pPr algn="l">
            <a:lnSpc>
              <a:spcPts val="2000"/>
            </a:lnSpc>
            <a:spcAft>
              <a:spcPts val="0"/>
            </a:spcAft>
          </a:pPr>
          <a:r>
            <a:rPr lang="zh-TW" altLang="en-US" sz="1800" b="1" dirty="0">
              <a:latin typeface="王漢宗綜藝體繁"/>
              <a:ea typeface="王漢宗綜藝體繁"/>
            </a:rPr>
            <a:t>  </a:t>
          </a:r>
          <a:br>
            <a:rPr lang="en-US" altLang="zh-TW" sz="1800" b="1" dirty="0">
              <a:latin typeface="+mj-ea"/>
              <a:ea typeface="+mj-ea"/>
            </a:rPr>
          </a:br>
          <a:r>
            <a:rPr lang="zh-TW" altLang="en-US" sz="1800" b="1" dirty="0">
              <a:latin typeface="+mj-ea"/>
              <a:ea typeface="+mj-ea"/>
            </a:rPr>
            <a:t>   </a:t>
          </a:r>
          <a:endParaRPr lang="en-US" altLang="zh-TW" sz="1800" b="1" dirty="0">
            <a:latin typeface="+mj-ea"/>
            <a:ea typeface="+mj-ea"/>
          </a:endParaRPr>
        </a:p>
        <a:p>
          <a:pPr algn="ctr">
            <a:lnSpc>
              <a:spcPct val="90000"/>
            </a:lnSpc>
            <a:spcAft>
              <a:spcPct val="35000"/>
            </a:spcAft>
          </a:pPr>
          <a:endParaRPr lang="zh-TW" altLang="en-US" sz="1800" b="1" dirty="0">
            <a:latin typeface="+mj-ea"/>
            <a:ea typeface="+mj-ea"/>
          </a:endParaRPr>
        </a:p>
      </dgm:t>
    </dgm:pt>
    <dgm:pt modelId="{604E6F63-0214-4BB3-B71E-87B1E57C091D}" type="parTrans" cxnId="{8E6D8266-AF0F-469B-BCAE-2660DDC6E670}">
      <dgm:prSet/>
      <dgm:spPr/>
      <dgm:t>
        <a:bodyPr/>
        <a:lstStyle/>
        <a:p>
          <a:endParaRPr lang="zh-TW" altLang="en-US"/>
        </a:p>
      </dgm:t>
    </dgm:pt>
    <dgm:pt modelId="{4E4B0C45-A178-4BC6-A98F-E774D0D85395}" type="sibTrans" cxnId="{8E6D8266-AF0F-469B-BCAE-2660DDC6E670}">
      <dgm:prSet/>
      <dgm:spPr/>
      <dgm:t>
        <a:bodyPr/>
        <a:lstStyle/>
        <a:p>
          <a:endParaRPr lang="zh-TW" altLang="en-US"/>
        </a:p>
      </dgm:t>
    </dgm:pt>
    <dgm:pt modelId="{C51CDDD1-4CEB-4B02-B194-5A084CF1BC01}">
      <dgm:prSet phldrT="[文字]" custT="1"/>
      <dgm:spPr/>
      <dgm:t>
        <a:bodyPr anchor="t" anchorCtr="0"/>
        <a:lstStyle/>
        <a:p>
          <a:pPr algn="l">
            <a:lnSpc>
              <a:spcPts val="2000"/>
            </a:lnSpc>
            <a:spcAft>
              <a:spcPts val="0"/>
            </a:spcAft>
          </a:pPr>
          <a:r>
            <a:rPr lang="zh-TW" altLang="en-US" sz="2400" b="1" dirty="0">
              <a:latin typeface="+mj-ea"/>
              <a:ea typeface="+mj-ea"/>
            </a:rPr>
            <a:t>        專業課程</a:t>
          </a:r>
          <a:endParaRPr lang="en-US" altLang="zh-TW" sz="2400" b="1" dirty="0">
            <a:latin typeface="+mj-ea"/>
            <a:ea typeface="+mj-ea"/>
          </a:endParaRPr>
        </a:p>
        <a:p>
          <a:pPr algn="l">
            <a:lnSpc>
              <a:spcPts val="2000"/>
            </a:lnSpc>
            <a:spcAft>
              <a:spcPts val="0"/>
            </a:spcAft>
          </a:pPr>
          <a:r>
            <a:rPr lang="zh-TW" altLang="en-US" sz="2400" b="1" dirty="0">
              <a:latin typeface="+mj-ea"/>
              <a:ea typeface="+mj-ea"/>
            </a:rPr>
            <a:t>  </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二年級</a:t>
          </a:r>
          <a:br>
            <a:rPr lang="en-US" altLang="zh-TW" sz="2000" b="1" dirty="0">
              <a:latin typeface="+mj-ea"/>
              <a:ea typeface="+mj-ea"/>
            </a:rPr>
          </a:br>
          <a:r>
            <a:rPr lang="zh-TW" altLang="en-US" sz="2000" b="1" dirty="0">
              <a:latin typeface="+mj-ea"/>
              <a:ea typeface="+mj-ea"/>
            </a:rPr>
            <a:t>  粉絲專業經營實務  </a:t>
          </a:r>
          <a:endParaRPr lang="en-US" altLang="zh-TW" sz="2000" b="1" dirty="0">
            <a:latin typeface="+mj-ea"/>
            <a:ea typeface="+mj-ea"/>
          </a:endParaRPr>
        </a:p>
        <a:p>
          <a:pPr algn="l">
            <a:lnSpc>
              <a:spcPts val="2000"/>
            </a:lnSpc>
            <a:spcAft>
              <a:spcPts val="0"/>
            </a:spcAft>
          </a:pPr>
          <a:r>
            <a:rPr lang="zh-TW" altLang="en-US" sz="2000" b="1" dirty="0">
              <a:latin typeface="+mj-ea"/>
              <a:ea typeface="+mj-ea"/>
            </a:rPr>
            <a:t>  電腦平面繪圖</a:t>
          </a:r>
          <a:br>
            <a:rPr lang="en-US" altLang="zh-TW" sz="1800" b="1" dirty="0">
              <a:latin typeface="+mj-ea"/>
              <a:ea typeface="+mj-ea"/>
            </a:rPr>
          </a:br>
          <a:r>
            <a:rPr lang="zh-TW" altLang="en-US" sz="1800" b="1" dirty="0">
              <a:latin typeface="+mj-ea"/>
              <a:ea typeface="+mj-ea"/>
            </a:rPr>
            <a:t>  電腦硬體裝修  </a:t>
          </a:r>
          <a:br>
            <a:rPr lang="en-US" altLang="zh-TW" sz="1800" b="1" dirty="0">
              <a:latin typeface="+mj-ea"/>
              <a:ea typeface="+mj-ea"/>
            </a:rPr>
          </a:br>
          <a:endParaRPr lang="en-US" altLang="zh-TW" sz="1800" b="1" dirty="0">
            <a:latin typeface="+mj-ea"/>
            <a:ea typeface="+mj-ea"/>
          </a:endParaRPr>
        </a:p>
        <a:p>
          <a:pPr algn="l">
            <a:lnSpc>
              <a:spcPts val="2000"/>
            </a:lnSpc>
            <a:spcAft>
              <a:spcPts val="0"/>
            </a:spcAft>
          </a:pPr>
          <a:r>
            <a:rPr lang="zh-TW" altLang="en-US" sz="2000" b="1" dirty="0">
              <a:latin typeface="+mj-ea"/>
              <a:ea typeface="+mj-ea"/>
            </a:rPr>
            <a:t>   </a:t>
          </a:r>
          <a:endParaRPr lang="zh-TW" altLang="en-US" sz="1600" dirty="0"/>
        </a:p>
      </dgm:t>
    </dgm:pt>
    <dgm:pt modelId="{77FE5BCB-82F3-40DD-B5A2-64681CEFEAED}" type="parTrans" cxnId="{ED9E91C2-32CD-4713-AA27-FC212B4C791F}">
      <dgm:prSet/>
      <dgm:spPr/>
      <dgm:t>
        <a:bodyPr/>
        <a:lstStyle/>
        <a:p>
          <a:endParaRPr lang="zh-TW" altLang="en-US"/>
        </a:p>
      </dgm:t>
    </dgm:pt>
    <dgm:pt modelId="{BBD1193B-50CE-402C-8851-98E9FDD64CFD}" type="sibTrans" cxnId="{ED9E91C2-32CD-4713-AA27-FC212B4C791F}">
      <dgm:prSet/>
      <dgm:spPr/>
      <dgm:t>
        <a:bodyPr/>
        <a:lstStyle/>
        <a:p>
          <a:endParaRPr lang="zh-TW" altLang="en-US"/>
        </a:p>
      </dgm:t>
    </dgm:pt>
    <dgm:pt modelId="{C66C8F14-3A91-4417-9420-FC3EBE44C580}">
      <dgm:prSet phldrT="[文字]" custT="1"/>
      <dgm:spPr/>
      <dgm:t>
        <a:bodyPr/>
        <a:lstStyle/>
        <a:p>
          <a:pPr algn="l">
            <a:lnSpc>
              <a:spcPts val="2000"/>
            </a:lnSpc>
            <a:spcAft>
              <a:spcPts val="0"/>
            </a:spcAft>
          </a:pPr>
          <a:r>
            <a:rPr lang="zh-TW" altLang="en-US" sz="2200" b="1" dirty="0">
              <a:latin typeface="+mj-ea"/>
              <a:ea typeface="+mj-ea"/>
            </a:rPr>
            <a:t>         技術實作</a:t>
          </a:r>
          <a:endParaRPr lang="en-US" altLang="zh-TW" sz="2200" b="1" dirty="0">
            <a:latin typeface="+mj-ea"/>
            <a:ea typeface="+mj-ea"/>
          </a:endParaRPr>
        </a:p>
        <a:p>
          <a:pPr algn="l">
            <a:lnSpc>
              <a:spcPts val="2000"/>
            </a:lnSpc>
            <a:spcAft>
              <a:spcPts val="0"/>
            </a:spcAft>
          </a:pPr>
          <a:r>
            <a:rPr lang="zh-TW" altLang="en-US" sz="2200" b="1" dirty="0">
              <a:latin typeface="+mj-ea"/>
              <a:ea typeface="+mj-ea"/>
            </a:rPr>
            <a:t>      </a:t>
          </a:r>
          <a:endParaRPr lang="en-US" altLang="zh-TW" sz="2200" b="1" dirty="0">
            <a:latin typeface="+mj-ea"/>
            <a:ea typeface="+mj-ea"/>
          </a:endParaRPr>
        </a:p>
        <a:p>
          <a:pPr algn="l">
            <a:lnSpc>
              <a:spcPts val="2000"/>
            </a:lnSpc>
            <a:spcAft>
              <a:spcPts val="0"/>
            </a:spcAft>
          </a:pPr>
          <a:r>
            <a:rPr lang="zh-TW" altLang="en-US" sz="2000" b="1" dirty="0">
              <a:latin typeface="+mj-ea"/>
              <a:ea typeface="+mj-ea"/>
            </a:rPr>
            <a:t>三年級</a:t>
          </a:r>
          <a:br>
            <a:rPr lang="en-US" altLang="zh-TW" sz="1800" b="1" dirty="0">
              <a:latin typeface="+mj-ea"/>
              <a:ea typeface="+mj-ea"/>
            </a:rPr>
          </a:br>
          <a:r>
            <a:rPr lang="en-US" altLang="zh-TW" sz="1800" b="1" dirty="0">
              <a:latin typeface="+mj-ea"/>
              <a:ea typeface="+mj-ea"/>
            </a:rPr>
            <a:t>APP</a:t>
          </a:r>
          <a:r>
            <a:rPr lang="zh-TW" altLang="en-US" sz="1800" b="1" dirty="0">
              <a:latin typeface="+mj-ea"/>
              <a:ea typeface="+mj-ea"/>
            </a:rPr>
            <a:t>發展與應用</a:t>
          </a:r>
          <a:br>
            <a:rPr lang="en-US" altLang="zh-TW" sz="1800" b="1" dirty="0">
              <a:latin typeface="+mj-ea"/>
              <a:ea typeface="+mj-ea"/>
            </a:rPr>
          </a:br>
          <a:r>
            <a:rPr lang="en-US" altLang="zh-TW" sz="1800" b="1" dirty="0">
              <a:latin typeface="+mj-ea"/>
              <a:ea typeface="+mj-ea"/>
            </a:rPr>
            <a:t>2D</a:t>
          </a:r>
          <a:r>
            <a:rPr lang="zh-TW" altLang="en-US" sz="1800" b="1" dirty="0">
              <a:latin typeface="+mj-ea"/>
              <a:ea typeface="+mj-ea"/>
            </a:rPr>
            <a:t>動畫</a:t>
          </a:r>
          <a:br>
            <a:rPr lang="en-US" altLang="zh-TW" sz="1800" b="1" dirty="0">
              <a:latin typeface="+mj-ea"/>
              <a:ea typeface="+mj-ea"/>
            </a:rPr>
          </a:br>
          <a:r>
            <a:rPr lang="zh-TW" altLang="en-US" sz="1800" b="1" dirty="0">
              <a:latin typeface="+mj-ea"/>
              <a:ea typeface="+mj-ea"/>
            </a:rPr>
            <a:t>微電影編輯</a:t>
          </a:r>
          <a:br>
            <a:rPr lang="en-US" altLang="zh-TW" sz="1800" b="1" dirty="0">
              <a:latin typeface="+mj-ea"/>
              <a:ea typeface="+mj-ea"/>
            </a:rPr>
          </a:br>
          <a:endParaRPr lang="zh-TW" altLang="en-US" sz="1400" dirty="0"/>
        </a:p>
      </dgm:t>
    </dgm:pt>
    <dgm:pt modelId="{9CF4D422-DB8B-4115-9BF4-3D9D44FA7C38}" type="parTrans" cxnId="{89BE5EB5-1F52-4DD4-BCEC-528C65EEBB14}">
      <dgm:prSet/>
      <dgm:spPr/>
      <dgm:t>
        <a:bodyPr/>
        <a:lstStyle/>
        <a:p>
          <a:endParaRPr lang="zh-TW" altLang="en-US"/>
        </a:p>
      </dgm:t>
    </dgm:pt>
    <dgm:pt modelId="{A8F297FB-33FA-4858-9B0C-065CBD480A0F}" type="sibTrans" cxnId="{89BE5EB5-1F52-4DD4-BCEC-528C65EEBB14}">
      <dgm:prSet/>
      <dgm:spPr/>
      <dgm:t>
        <a:bodyPr/>
        <a:lstStyle/>
        <a:p>
          <a:endParaRPr lang="zh-TW" altLang="en-US"/>
        </a:p>
      </dgm:t>
    </dgm:pt>
    <dgm:pt modelId="{3DAA13A8-07FF-48FE-88DB-C028F6AB32B2}" type="pres">
      <dgm:prSet presAssocID="{F92B5ED4-C482-4931-BA3C-63E79C816A25}" presName="Name0" presStyleCnt="0">
        <dgm:presLayoutVars>
          <dgm:dir/>
          <dgm:resizeHandles val="exact"/>
        </dgm:presLayoutVars>
      </dgm:prSet>
      <dgm:spPr/>
    </dgm:pt>
    <dgm:pt modelId="{4226F5D1-4C58-4891-BE0C-8C84868583AF}" type="pres">
      <dgm:prSet presAssocID="{F92B5ED4-C482-4931-BA3C-63E79C816A25}" presName="fgShape" presStyleLbl="fgShp" presStyleIdx="0" presStyleCnt="1" custScaleX="82114" custScaleY="60145" custLinFactNeighborX="1909" custLinFactNeighborY="41490"/>
      <dgm:spPr>
        <a:scene3d>
          <a:camera prst="perspectiveRelaxedModerately"/>
          <a:lightRig rig="threePt" dir="t"/>
        </a:scene3d>
        <a:sp3d>
          <a:bevelT w="165100" prst="coolSlant"/>
        </a:sp3d>
      </dgm:spPr>
    </dgm:pt>
    <dgm:pt modelId="{2B216F3D-17FA-4FE1-82A9-B6457086477F}" type="pres">
      <dgm:prSet presAssocID="{F92B5ED4-C482-4931-BA3C-63E79C816A25}" presName="linComp" presStyleCnt="0"/>
      <dgm:spPr/>
    </dgm:pt>
    <dgm:pt modelId="{4638514B-E44A-410A-8B7B-61F2ADC42941}" type="pres">
      <dgm:prSet presAssocID="{05BC5066-FEF3-421E-86B0-3307302C109A}" presName="compNode" presStyleCnt="0"/>
      <dgm:spPr/>
    </dgm:pt>
    <dgm:pt modelId="{95C56B1F-39AB-40F3-9C75-34D54A507332}" type="pres">
      <dgm:prSet presAssocID="{05BC5066-FEF3-421E-86B0-3307302C109A}" presName="bkgdShape" presStyleLbl="node1" presStyleIdx="0" presStyleCnt="3" custScaleX="101432"/>
      <dgm:spPr/>
    </dgm:pt>
    <dgm:pt modelId="{6E798873-2572-4C0D-8F3B-CBDB452BCE5F}" type="pres">
      <dgm:prSet presAssocID="{05BC5066-FEF3-421E-86B0-3307302C109A}" presName="nodeTx" presStyleLbl="node1" presStyleIdx="0" presStyleCnt="3">
        <dgm:presLayoutVars>
          <dgm:bulletEnabled val="1"/>
        </dgm:presLayoutVars>
      </dgm:prSet>
      <dgm:spPr/>
    </dgm:pt>
    <dgm:pt modelId="{29A357A4-E04F-491F-9649-DEACCC899D46}" type="pres">
      <dgm:prSet presAssocID="{05BC5066-FEF3-421E-86B0-3307302C109A}" presName="invisiNode" presStyleLbl="node1" presStyleIdx="0" presStyleCnt="3"/>
      <dgm:spPr/>
    </dgm:pt>
    <dgm:pt modelId="{079D5C8E-3E86-47D6-BFDF-F23BFAAAE9AE}" type="pres">
      <dgm:prSet presAssocID="{05BC5066-FEF3-421E-86B0-3307302C109A}" presName="imagNode" presStyleLbl="fgImgPlace1" presStyleIdx="0" presStyleCnt="3" custScaleX="127300" custLinFactNeighborX="-1700" custLinFactNeighborY="-2132"/>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96F6B2B-3271-42FF-8E8A-D89A3F04D306}" type="pres">
      <dgm:prSet presAssocID="{4E4B0C45-A178-4BC6-A98F-E774D0D85395}" presName="sibTrans" presStyleLbl="sibTrans2D1" presStyleIdx="0" presStyleCnt="0"/>
      <dgm:spPr/>
    </dgm:pt>
    <dgm:pt modelId="{E5C6C5DC-6920-4ECF-B261-9538DCD89DBB}" type="pres">
      <dgm:prSet presAssocID="{C51CDDD1-4CEB-4B02-B194-5A084CF1BC01}" presName="compNode" presStyleCnt="0"/>
      <dgm:spPr/>
    </dgm:pt>
    <dgm:pt modelId="{AAC203CE-72F8-46E5-A0A8-2BDB7620CFD5}" type="pres">
      <dgm:prSet presAssocID="{C51CDDD1-4CEB-4B02-B194-5A084CF1BC01}" presName="bkgdShape" presStyleLbl="node1" presStyleIdx="1" presStyleCnt="3" custScaleX="101275"/>
      <dgm:spPr/>
    </dgm:pt>
    <dgm:pt modelId="{7DDF3B62-F74E-4E86-8F34-AB323DB5FE88}" type="pres">
      <dgm:prSet presAssocID="{C51CDDD1-4CEB-4B02-B194-5A084CF1BC01}" presName="nodeTx" presStyleLbl="node1" presStyleIdx="1" presStyleCnt="3">
        <dgm:presLayoutVars>
          <dgm:bulletEnabled val="1"/>
        </dgm:presLayoutVars>
      </dgm:prSet>
      <dgm:spPr/>
    </dgm:pt>
    <dgm:pt modelId="{78177A6C-9433-4798-9555-725BC5411D85}" type="pres">
      <dgm:prSet presAssocID="{C51CDDD1-4CEB-4B02-B194-5A084CF1BC01}" presName="invisiNode" presStyleLbl="node1" presStyleIdx="1" presStyleCnt="3"/>
      <dgm:spPr/>
    </dgm:pt>
    <dgm:pt modelId="{934D63B4-F5D3-47CA-B099-41606727A6B1}" type="pres">
      <dgm:prSet presAssocID="{C51CDDD1-4CEB-4B02-B194-5A084CF1BC01}" presName="imagNode" presStyleLbl="fgImgPlace1" presStyleIdx="1" presStyleCnt="3" custScaleX="12749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14F09943-AD7F-429D-8AA5-43080FF22B30}" type="pres">
      <dgm:prSet presAssocID="{BBD1193B-50CE-402C-8851-98E9FDD64CFD}" presName="sibTrans" presStyleLbl="sibTrans2D1" presStyleIdx="0" presStyleCnt="0"/>
      <dgm:spPr/>
    </dgm:pt>
    <dgm:pt modelId="{E3D20A11-0CB6-40AF-94C5-D2314318C108}" type="pres">
      <dgm:prSet presAssocID="{C66C8F14-3A91-4417-9420-FC3EBE44C580}" presName="compNode" presStyleCnt="0"/>
      <dgm:spPr/>
    </dgm:pt>
    <dgm:pt modelId="{E65E6E26-CEE8-4157-9B77-42FBC4ABB685}" type="pres">
      <dgm:prSet presAssocID="{C66C8F14-3A91-4417-9420-FC3EBE44C580}" presName="bkgdShape" presStyleLbl="node1" presStyleIdx="2" presStyleCnt="3" custScaleX="94355" custLinFactNeighborX="165" custLinFactNeighborY="-558"/>
      <dgm:spPr/>
    </dgm:pt>
    <dgm:pt modelId="{B8CBAB28-2EF1-4DDC-968C-F2FA9F95FEAE}" type="pres">
      <dgm:prSet presAssocID="{C66C8F14-3A91-4417-9420-FC3EBE44C580}" presName="nodeTx" presStyleLbl="node1" presStyleIdx="2" presStyleCnt="3">
        <dgm:presLayoutVars>
          <dgm:bulletEnabled val="1"/>
        </dgm:presLayoutVars>
      </dgm:prSet>
      <dgm:spPr/>
    </dgm:pt>
    <dgm:pt modelId="{9EA81CC0-06CA-444C-83F8-156DB4800D85}" type="pres">
      <dgm:prSet presAssocID="{C66C8F14-3A91-4417-9420-FC3EBE44C580}" presName="invisiNode" presStyleLbl="node1" presStyleIdx="2" presStyleCnt="3"/>
      <dgm:spPr/>
    </dgm:pt>
    <dgm:pt modelId="{885E4628-4C93-4C7A-AE15-D77FFC778061}" type="pres">
      <dgm:prSet presAssocID="{C66C8F14-3A91-4417-9420-FC3EBE44C580}" presName="imagNode" presStyleLbl="fgImgPlace1" presStyleIdx="2" presStyleCnt="3" custScaleX="127126"/>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9A58F023-14B1-4A6A-B678-C75466FE2A6C}" type="presOf" srcId="{C66C8F14-3A91-4417-9420-FC3EBE44C580}" destId="{E65E6E26-CEE8-4157-9B77-42FBC4ABB685}" srcOrd="0" destOrd="0" presId="urn:microsoft.com/office/officeart/2005/8/layout/hList7"/>
    <dgm:cxn modelId="{65CFBF29-8F2D-4195-884E-AA48F99C8DD2}" type="presOf" srcId="{05BC5066-FEF3-421E-86B0-3307302C109A}" destId="{95C56B1F-39AB-40F3-9C75-34D54A507332}" srcOrd="0" destOrd="0" presId="urn:microsoft.com/office/officeart/2005/8/layout/hList7"/>
    <dgm:cxn modelId="{3E474237-9093-444B-81BB-B3F6EC2B612F}" type="presOf" srcId="{BBD1193B-50CE-402C-8851-98E9FDD64CFD}" destId="{14F09943-AD7F-429D-8AA5-43080FF22B30}" srcOrd="0" destOrd="0" presId="urn:microsoft.com/office/officeart/2005/8/layout/hList7"/>
    <dgm:cxn modelId="{8E6D8266-AF0F-469B-BCAE-2660DDC6E670}" srcId="{F92B5ED4-C482-4931-BA3C-63E79C816A25}" destId="{05BC5066-FEF3-421E-86B0-3307302C109A}" srcOrd="0" destOrd="0" parTransId="{604E6F63-0214-4BB3-B71E-87B1E57C091D}" sibTransId="{4E4B0C45-A178-4BC6-A98F-E774D0D85395}"/>
    <dgm:cxn modelId="{FE049B87-7978-4E19-BD6D-0215EE09437B}" type="presOf" srcId="{C51CDDD1-4CEB-4B02-B194-5A084CF1BC01}" destId="{AAC203CE-72F8-46E5-A0A8-2BDB7620CFD5}" srcOrd="0" destOrd="0" presId="urn:microsoft.com/office/officeart/2005/8/layout/hList7"/>
    <dgm:cxn modelId="{C84E21A0-32FC-4B50-95A8-7ED6A63687B6}" type="presOf" srcId="{4E4B0C45-A178-4BC6-A98F-E774D0D85395}" destId="{D96F6B2B-3271-42FF-8E8A-D89A3F04D306}" srcOrd="0" destOrd="0" presId="urn:microsoft.com/office/officeart/2005/8/layout/hList7"/>
    <dgm:cxn modelId="{2D20DFA3-4724-4D35-83E2-E9032CE48BD8}" type="presOf" srcId="{C66C8F14-3A91-4417-9420-FC3EBE44C580}" destId="{B8CBAB28-2EF1-4DDC-968C-F2FA9F95FEAE}" srcOrd="1" destOrd="0" presId="urn:microsoft.com/office/officeart/2005/8/layout/hList7"/>
    <dgm:cxn modelId="{89BE5EB5-1F52-4DD4-BCEC-528C65EEBB14}" srcId="{F92B5ED4-C482-4931-BA3C-63E79C816A25}" destId="{C66C8F14-3A91-4417-9420-FC3EBE44C580}" srcOrd="2" destOrd="0" parTransId="{9CF4D422-DB8B-4115-9BF4-3D9D44FA7C38}" sibTransId="{A8F297FB-33FA-4858-9B0C-065CBD480A0F}"/>
    <dgm:cxn modelId="{ED9E91C2-32CD-4713-AA27-FC212B4C791F}" srcId="{F92B5ED4-C482-4931-BA3C-63E79C816A25}" destId="{C51CDDD1-4CEB-4B02-B194-5A084CF1BC01}" srcOrd="1" destOrd="0" parTransId="{77FE5BCB-82F3-40DD-B5A2-64681CEFEAED}" sibTransId="{BBD1193B-50CE-402C-8851-98E9FDD64CFD}"/>
    <dgm:cxn modelId="{860DCFD9-41AE-4599-91DB-119546116ED1}" type="presOf" srcId="{05BC5066-FEF3-421E-86B0-3307302C109A}" destId="{6E798873-2572-4C0D-8F3B-CBDB452BCE5F}" srcOrd="1" destOrd="0" presId="urn:microsoft.com/office/officeart/2005/8/layout/hList7"/>
    <dgm:cxn modelId="{540EA5F7-5591-4E0C-B10A-3752A8A3715E}" type="presOf" srcId="{C51CDDD1-4CEB-4B02-B194-5A084CF1BC01}" destId="{7DDF3B62-F74E-4E86-8F34-AB323DB5FE88}" srcOrd="1" destOrd="0" presId="urn:microsoft.com/office/officeart/2005/8/layout/hList7"/>
    <dgm:cxn modelId="{53C85FFB-05F5-4E37-92AC-98E3476AAD5E}" type="presOf" srcId="{F92B5ED4-C482-4931-BA3C-63E79C816A25}" destId="{3DAA13A8-07FF-48FE-88DB-C028F6AB32B2}" srcOrd="0" destOrd="0" presId="urn:microsoft.com/office/officeart/2005/8/layout/hList7"/>
    <dgm:cxn modelId="{BB84CC3A-213A-48BA-ABAD-BBE822BA064D}" type="presParOf" srcId="{3DAA13A8-07FF-48FE-88DB-C028F6AB32B2}" destId="{4226F5D1-4C58-4891-BE0C-8C84868583AF}" srcOrd="0" destOrd="0" presId="urn:microsoft.com/office/officeart/2005/8/layout/hList7"/>
    <dgm:cxn modelId="{6DB57888-8B54-45D9-A077-B760B1C2D466}" type="presParOf" srcId="{3DAA13A8-07FF-48FE-88DB-C028F6AB32B2}" destId="{2B216F3D-17FA-4FE1-82A9-B6457086477F}" srcOrd="1" destOrd="0" presId="urn:microsoft.com/office/officeart/2005/8/layout/hList7"/>
    <dgm:cxn modelId="{EBCAA8F2-CB35-46C5-A790-3D11A827E93A}" type="presParOf" srcId="{2B216F3D-17FA-4FE1-82A9-B6457086477F}" destId="{4638514B-E44A-410A-8B7B-61F2ADC42941}" srcOrd="0" destOrd="0" presId="urn:microsoft.com/office/officeart/2005/8/layout/hList7"/>
    <dgm:cxn modelId="{CED8ACBD-1EBB-4F46-9424-5D5F3CB6BA95}" type="presParOf" srcId="{4638514B-E44A-410A-8B7B-61F2ADC42941}" destId="{95C56B1F-39AB-40F3-9C75-34D54A507332}" srcOrd="0" destOrd="0" presId="urn:microsoft.com/office/officeart/2005/8/layout/hList7"/>
    <dgm:cxn modelId="{D18D5B40-14EA-4329-B519-60A9E24ACE41}" type="presParOf" srcId="{4638514B-E44A-410A-8B7B-61F2ADC42941}" destId="{6E798873-2572-4C0D-8F3B-CBDB452BCE5F}" srcOrd="1" destOrd="0" presId="urn:microsoft.com/office/officeart/2005/8/layout/hList7"/>
    <dgm:cxn modelId="{771A0658-ACE7-45F0-A3E3-8D9F4CB2336A}" type="presParOf" srcId="{4638514B-E44A-410A-8B7B-61F2ADC42941}" destId="{29A357A4-E04F-491F-9649-DEACCC899D46}" srcOrd="2" destOrd="0" presId="urn:microsoft.com/office/officeart/2005/8/layout/hList7"/>
    <dgm:cxn modelId="{8EC6FEB8-3149-4CD1-B96F-0CB9564433FA}" type="presParOf" srcId="{4638514B-E44A-410A-8B7B-61F2ADC42941}" destId="{079D5C8E-3E86-47D6-BFDF-F23BFAAAE9AE}" srcOrd="3" destOrd="0" presId="urn:microsoft.com/office/officeart/2005/8/layout/hList7"/>
    <dgm:cxn modelId="{4C9B7979-9E94-427F-BF57-3070D6BAB5D3}" type="presParOf" srcId="{2B216F3D-17FA-4FE1-82A9-B6457086477F}" destId="{D96F6B2B-3271-42FF-8E8A-D89A3F04D306}" srcOrd="1" destOrd="0" presId="urn:microsoft.com/office/officeart/2005/8/layout/hList7"/>
    <dgm:cxn modelId="{9ACDB126-4671-424E-AFE7-A8FC2CB8E5B9}" type="presParOf" srcId="{2B216F3D-17FA-4FE1-82A9-B6457086477F}" destId="{E5C6C5DC-6920-4ECF-B261-9538DCD89DBB}" srcOrd="2" destOrd="0" presId="urn:microsoft.com/office/officeart/2005/8/layout/hList7"/>
    <dgm:cxn modelId="{62CDD0CA-3571-4CC1-B3DE-0B90B853EA6F}" type="presParOf" srcId="{E5C6C5DC-6920-4ECF-B261-9538DCD89DBB}" destId="{AAC203CE-72F8-46E5-A0A8-2BDB7620CFD5}" srcOrd="0" destOrd="0" presId="urn:microsoft.com/office/officeart/2005/8/layout/hList7"/>
    <dgm:cxn modelId="{31D9D539-BFB0-45C7-830B-CEB0446EAE47}" type="presParOf" srcId="{E5C6C5DC-6920-4ECF-B261-9538DCD89DBB}" destId="{7DDF3B62-F74E-4E86-8F34-AB323DB5FE88}" srcOrd="1" destOrd="0" presId="urn:microsoft.com/office/officeart/2005/8/layout/hList7"/>
    <dgm:cxn modelId="{AF34B0C2-D38B-42C1-AE12-082F9A9DE4BD}" type="presParOf" srcId="{E5C6C5DC-6920-4ECF-B261-9538DCD89DBB}" destId="{78177A6C-9433-4798-9555-725BC5411D85}" srcOrd="2" destOrd="0" presId="urn:microsoft.com/office/officeart/2005/8/layout/hList7"/>
    <dgm:cxn modelId="{30981D3F-9061-42A6-97E2-5ADD1414E297}" type="presParOf" srcId="{E5C6C5DC-6920-4ECF-B261-9538DCD89DBB}" destId="{934D63B4-F5D3-47CA-B099-41606727A6B1}" srcOrd="3" destOrd="0" presId="urn:microsoft.com/office/officeart/2005/8/layout/hList7"/>
    <dgm:cxn modelId="{79633FD1-EA00-4537-A79C-BA2367202B01}" type="presParOf" srcId="{2B216F3D-17FA-4FE1-82A9-B6457086477F}" destId="{14F09943-AD7F-429D-8AA5-43080FF22B30}" srcOrd="3" destOrd="0" presId="urn:microsoft.com/office/officeart/2005/8/layout/hList7"/>
    <dgm:cxn modelId="{9408020A-A355-4F04-AEF8-791F3474C087}" type="presParOf" srcId="{2B216F3D-17FA-4FE1-82A9-B6457086477F}" destId="{E3D20A11-0CB6-40AF-94C5-D2314318C108}" srcOrd="4" destOrd="0" presId="urn:microsoft.com/office/officeart/2005/8/layout/hList7"/>
    <dgm:cxn modelId="{9FF7E08B-ECFC-471D-BA0B-8E667CC3099F}" type="presParOf" srcId="{E3D20A11-0CB6-40AF-94C5-D2314318C108}" destId="{E65E6E26-CEE8-4157-9B77-42FBC4ABB685}" srcOrd="0" destOrd="0" presId="urn:microsoft.com/office/officeart/2005/8/layout/hList7"/>
    <dgm:cxn modelId="{C62C5E3B-5755-4834-AB20-A1AF366B4032}" type="presParOf" srcId="{E3D20A11-0CB6-40AF-94C5-D2314318C108}" destId="{B8CBAB28-2EF1-4DDC-968C-F2FA9F95FEAE}" srcOrd="1" destOrd="0" presId="urn:microsoft.com/office/officeart/2005/8/layout/hList7"/>
    <dgm:cxn modelId="{B6389466-FA08-4E34-8D18-832F075E4AF5}" type="presParOf" srcId="{E3D20A11-0CB6-40AF-94C5-D2314318C108}" destId="{9EA81CC0-06CA-444C-83F8-156DB4800D85}" srcOrd="2" destOrd="0" presId="urn:microsoft.com/office/officeart/2005/8/layout/hList7"/>
    <dgm:cxn modelId="{C5A8D681-A34C-4754-A4A1-476CAE676689}" type="presParOf" srcId="{E3D20A11-0CB6-40AF-94C5-D2314318C108}" destId="{885E4628-4C93-4C7A-AE15-D77FFC77806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093FA5-1C6A-46E8-965B-3DC5D1171198}" type="doc">
      <dgm:prSet loTypeId="urn:microsoft.com/office/officeart/2005/8/layout/chart3" loCatId="relationship" qsTypeId="urn:microsoft.com/office/officeart/2005/8/quickstyle/3d5" qsCatId="3D" csTypeId="urn:microsoft.com/office/officeart/2005/8/colors/colorful2" csCatId="colorful" phldr="1"/>
      <dgm:spPr/>
    </dgm:pt>
    <dgm:pt modelId="{A37993CE-AF3F-472D-A8F0-7B4F5AD1DA6A}">
      <dgm:prSet phldrT="[文字]"/>
      <dgm:spPr/>
      <dgm:t>
        <a:bodyPr/>
        <a:lstStyle/>
        <a:p>
          <a:r>
            <a:rPr lang="zh-TW" altLang="en-US" b="1"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創新力</a:t>
          </a:r>
        </a:p>
      </dgm:t>
    </dgm:pt>
    <dgm:pt modelId="{24BE1FE9-C80B-40A9-BCFE-28426D3BAB04}" type="parTrans" cxnId="{0036A4AE-A7D4-4DF5-8175-6B3F27A10FEA}">
      <dgm:prSet/>
      <dgm:spPr/>
      <dgm:t>
        <a:bodyPr/>
        <a:lstStyle/>
        <a:p>
          <a:endParaRPr lang="zh-TW" altLang="en-US"/>
        </a:p>
      </dgm:t>
    </dgm:pt>
    <dgm:pt modelId="{9770FBC2-DBCE-494E-9DEB-ACA61B1290AD}" type="sibTrans" cxnId="{0036A4AE-A7D4-4DF5-8175-6B3F27A10FEA}">
      <dgm:prSet/>
      <dgm:spPr/>
      <dgm:t>
        <a:bodyPr/>
        <a:lstStyle/>
        <a:p>
          <a:endParaRPr lang="zh-TW" altLang="en-US"/>
        </a:p>
      </dgm:t>
    </dgm:pt>
    <dgm:pt modelId="{018C72F5-6359-4DA7-A468-965800790C25}">
      <dgm:prSet phldrT="[文字]"/>
      <dgm:spPr/>
      <dgm:t>
        <a:bodyPr/>
        <a:lstStyle/>
        <a:p>
          <a:r>
            <a:rPr lang="zh-TW" altLang="en-US" b="1" cap="none" spc="5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務實力</a:t>
          </a:r>
          <a:endParaRPr lang="zh-TW" altLang="en-US" b="1"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endParaRPr>
        </a:p>
      </dgm:t>
    </dgm:pt>
    <dgm:pt modelId="{A8A7B2BD-C41A-46B9-B417-0E22D6AC9943}" type="parTrans" cxnId="{98787F13-8336-49EC-9BB3-D341A63A8B51}">
      <dgm:prSet/>
      <dgm:spPr/>
      <dgm:t>
        <a:bodyPr/>
        <a:lstStyle/>
        <a:p>
          <a:endParaRPr lang="zh-TW" altLang="en-US"/>
        </a:p>
      </dgm:t>
    </dgm:pt>
    <dgm:pt modelId="{8487C80F-EA60-4114-8F57-CB3390BA6B78}" type="sibTrans" cxnId="{98787F13-8336-49EC-9BB3-D341A63A8B51}">
      <dgm:prSet/>
      <dgm:spPr/>
      <dgm:t>
        <a:bodyPr/>
        <a:lstStyle/>
        <a:p>
          <a:endParaRPr lang="zh-TW" altLang="en-US"/>
        </a:p>
      </dgm:t>
    </dgm:pt>
    <dgm:pt modelId="{1C811779-AE08-4DDC-A30C-7C27E6A1B959}">
      <dgm:prSet phldrT="[文字]"/>
      <dgm:spPr/>
      <dgm:t>
        <a:bodyPr/>
        <a:lstStyle/>
        <a:p>
          <a:r>
            <a:rPr lang="zh-TW" altLang="en-US" b="1" cap="none" spc="50" dirty="0">
              <a:ln w="12700" cmpd="sng">
                <a:prstDash val="solid"/>
              </a:ln>
              <a:effectLst/>
              <a:latin typeface="微軟正黑體" panose="020B0604030504040204" pitchFamily="34" charset="-120"/>
              <a:ea typeface="微軟正黑體" panose="020B0604030504040204" pitchFamily="34" charset="-120"/>
            </a:rPr>
            <a:t>品格</a:t>
          </a:r>
          <a:r>
            <a:rPr lang="zh-TW" altLang="en-US" b="1"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力</a:t>
          </a:r>
        </a:p>
      </dgm:t>
    </dgm:pt>
    <dgm:pt modelId="{EBEA6CE2-70D4-4C95-969D-1C185E1C0F15}" type="parTrans" cxnId="{5415D9C9-3437-4BE6-BF4F-DC51EDF03999}">
      <dgm:prSet/>
      <dgm:spPr/>
      <dgm:t>
        <a:bodyPr/>
        <a:lstStyle/>
        <a:p>
          <a:endParaRPr lang="zh-TW" altLang="en-US"/>
        </a:p>
      </dgm:t>
    </dgm:pt>
    <dgm:pt modelId="{5280FD6D-E817-49DB-B084-3929435E2035}" type="sibTrans" cxnId="{5415D9C9-3437-4BE6-BF4F-DC51EDF03999}">
      <dgm:prSet/>
      <dgm:spPr/>
      <dgm:t>
        <a:bodyPr/>
        <a:lstStyle/>
        <a:p>
          <a:endParaRPr lang="zh-TW" altLang="en-US"/>
        </a:p>
      </dgm:t>
    </dgm:pt>
    <dgm:pt modelId="{9CCCFB06-76D6-4F66-854C-7850DFD36853}">
      <dgm:prSet/>
      <dgm:spPr/>
      <dgm:t>
        <a:bodyPr/>
        <a:lstStyle/>
        <a:p>
          <a:r>
            <a:rPr lang="zh-TW" altLang="en-US" b="1"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專業力</a:t>
          </a:r>
          <a:endParaRPr lang="zh-TW" altLang="en-US" b="1" cap="none" spc="50" dirty="0">
            <a:ln w="12700" cmpd="sng">
              <a:prstDash val="solid"/>
            </a:ln>
            <a:effectLst/>
            <a:latin typeface="微軟正黑體" panose="020B0604030504040204" pitchFamily="34" charset="-120"/>
            <a:ea typeface="微軟正黑體" panose="020B0604030504040204" pitchFamily="34" charset="-120"/>
          </a:endParaRPr>
        </a:p>
      </dgm:t>
    </dgm:pt>
    <dgm:pt modelId="{3BA094A7-B799-4049-9B9C-AED7F35877A8}" type="parTrans" cxnId="{F90DCFE2-13F8-449A-A9B9-2C8B0BD91ADB}">
      <dgm:prSet/>
      <dgm:spPr/>
      <dgm:t>
        <a:bodyPr/>
        <a:lstStyle/>
        <a:p>
          <a:endParaRPr lang="zh-TW" altLang="en-US"/>
        </a:p>
      </dgm:t>
    </dgm:pt>
    <dgm:pt modelId="{B05FD6EE-59E7-4511-99AC-1C955BCBEE64}" type="sibTrans" cxnId="{F90DCFE2-13F8-449A-A9B9-2C8B0BD91ADB}">
      <dgm:prSet/>
      <dgm:spPr/>
      <dgm:t>
        <a:bodyPr/>
        <a:lstStyle/>
        <a:p>
          <a:endParaRPr lang="zh-TW" altLang="en-US"/>
        </a:p>
      </dgm:t>
    </dgm:pt>
    <dgm:pt modelId="{D628A22A-6A6A-453E-91D3-778CF0EBA1CE}" type="pres">
      <dgm:prSet presAssocID="{A7093FA5-1C6A-46E8-965B-3DC5D1171198}" presName="compositeShape" presStyleCnt="0">
        <dgm:presLayoutVars>
          <dgm:chMax val="7"/>
          <dgm:dir/>
          <dgm:resizeHandles val="exact"/>
        </dgm:presLayoutVars>
      </dgm:prSet>
      <dgm:spPr/>
    </dgm:pt>
    <dgm:pt modelId="{776DB8E7-0B00-4259-80F2-A8638B385C74}" type="pres">
      <dgm:prSet presAssocID="{A7093FA5-1C6A-46E8-965B-3DC5D1171198}" presName="wedge1" presStyleLbl="node1" presStyleIdx="0" presStyleCnt="4" custLinFactNeighborX="5864" custLinFactNeighborY="-5292"/>
      <dgm:spPr/>
    </dgm:pt>
    <dgm:pt modelId="{AFB8E91D-1CA1-4771-8E10-541503A8FE76}" type="pres">
      <dgm:prSet presAssocID="{A7093FA5-1C6A-46E8-965B-3DC5D1171198}" presName="wedge1Tx" presStyleLbl="node1" presStyleIdx="0" presStyleCnt="4">
        <dgm:presLayoutVars>
          <dgm:chMax val="0"/>
          <dgm:chPref val="0"/>
          <dgm:bulletEnabled val="1"/>
        </dgm:presLayoutVars>
      </dgm:prSet>
      <dgm:spPr/>
    </dgm:pt>
    <dgm:pt modelId="{5396BB6A-F06C-4D26-AD8B-DE4D87FFDC07}" type="pres">
      <dgm:prSet presAssocID="{A7093FA5-1C6A-46E8-965B-3DC5D1171198}" presName="wedge2" presStyleLbl="node1" presStyleIdx="1" presStyleCnt="4" custLinFactNeighborX="12421" custLinFactNeighborY="3843"/>
      <dgm:spPr/>
    </dgm:pt>
    <dgm:pt modelId="{34351DE8-9CCC-4F9A-866A-FCB3804135F6}" type="pres">
      <dgm:prSet presAssocID="{A7093FA5-1C6A-46E8-965B-3DC5D1171198}" presName="wedge2Tx" presStyleLbl="node1" presStyleIdx="1" presStyleCnt="4">
        <dgm:presLayoutVars>
          <dgm:chMax val="0"/>
          <dgm:chPref val="0"/>
          <dgm:bulletEnabled val="1"/>
        </dgm:presLayoutVars>
      </dgm:prSet>
      <dgm:spPr/>
    </dgm:pt>
    <dgm:pt modelId="{E3A16753-6B6B-472C-9AF8-F5A8BEFF3281}" type="pres">
      <dgm:prSet presAssocID="{A7093FA5-1C6A-46E8-965B-3DC5D1171198}" presName="wedge3" presStyleLbl="node1" presStyleIdx="2" presStyleCnt="4" custLinFactNeighborX="-8011" custLinFactNeighborY="4290"/>
      <dgm:spPr/>
    </dgm:pt>
    <dgm:pt modelId="{8D6ADD6C-6CB0-449A-BAE4-160606BDE1F8}" type="pres">
      <dgm:prSet presAssocID="{A7093FA5-1C6A-46E8-965B-3DC5D1171198}" presName="wedge3Tx" presStyleLbl="node1" presStyleIdx="2" presStyleCnt="4">
        <dgm:presLayoutVars>
          <dgm:chMax val="0"/>
          <dgm:chPref val="0"/>
          <dgm:bulletEnabled val="1"/>
        </dgm:presLayoutVars>
      </dgm:prSet>
      <dgm:spPr/>
    </dgm:pt>
    <dgm:pt modelId="{81F2B28F-1EE6-4025-A0BC-41645A9E4F1A}" type="pres">
      <dgm:prSet presAssocID="{A7093FA5-1C6A-46E8-965B-3DC5D1171198}" presName="wedge4" presStyleLbl="node1" presStyleIdx="3" presStyleCnt="4" custLinFactNeighborX="-8011" custLinFactNeighborY="-9506"/>
      <dgm:spPr/>
    </dgm:pt>
    <dgm:pt modelId="{B936E73A-0BA7-4D28-BDE2-EDAAFF37ACFA}" type="pres">
      <dgm:prSet presAssocID="{A7093FA5-1C6A-46E8-965B-3DC5D1171198}" presName="wedge4Tx" presStyleLbl="node1" presStyleIdx="3" presStyleCnt="4">
        <dgm:presLayoutVars>
          <dgm:chMax val="0"/>
          <dgm:chPref val="0"/>
          <dgm:bulletEnabled val="1"/>
        </dgm:presLayoutVars>
      </dgm:prSet>
      <dgm:spPr/>
    </dgm:pt>
  </dgm:ptLst>
  <dgm:cxnLst>
    <dgm:cxn modelId="{61258C05-3680-4592-B5DC-270A40328A11}" type="presOf" srcId="{9CCCFB06-76D6-4F66-854C-7850DFD36853}" destId="{AFB8E91D-1CA1-4771-8E10-541503A8FE76}" srcOrd="1" destOrd="0" presId="urn:microsoft.com/office/officeart/2005/8/layout/chart3"/>
    <dgm:cxn modelId="{9906840F-3A54-4056-A957-770CBFB5EA92}" type="presOf" srcId="{A37993CE-AF3F-472D-A8F0-7B4F5AD1DA6A}" destId="{34351DE8-9CCC-4F9A-866A-FCB3804135F6}" srcOrd="1" destOrd="0" presId="urn:microsoft.com/office/officeart/2005/8/layout/chart3"/>
    <dgm:cxn modelId="{98787F13-8336-49EC-9BB3-D341A63A8B51}" srcId="{A7093FA5-1C6A-46E8-965B-3DC5D1171198}" destId="{018C72F5-6359-4DA7-A468-965800790C25}" srcOrd="2" destOrd="0" parTransId="{A8A7B2BD-C41A-46B9-B417-0E22D6AC9943}" sibTransId="{8487C80F-EA60-4114-8F57-CB3390BA6B78}"/>
    <dgm:cxn modelId="{EAF1552D-B74B-48B0-AAE0-20592432AA5E}" type="presOf" srcId="{1C811779-AE08-4DDC-A30C-7C27E6A1B959}" destId="{81F2B28F-1EE6-4025-A0BC-41645A9E4F1A}" srcOrd="0" destOrd="0" presId="urn:microsoft.com/office/officeart/2005/8/layout/chart3"/>
    <dgm:cxn modelId="{4897C439-A892-45E0-A6F7-D93983059C75}" type="presOf" srcId="{A37993CE-AF3F-472D-A8F0-7B4F5AD1DA6A}" destId="{5396BB6A-F06C-4D26-AD8B-DE4D87FFDC07}" srcOrd="0" destOrd="0" presId="urn:microsoft.com/office/officeart/2005/8/layout/chart3"/>
    <dgm:cxn modelId="{15CB8E50-7439-402E-873B-65181FD46FD4}" type="presOf" srcId="{9CCCFB06-76D6-4F66-854C-7850DFD36853}" destId="{776DB8E7-0B00-4259-80F2-A8638B385C74}" srcOrd="0" destOrd="0" presId="urn:microsoft.com/office/officeart/2005/8/layout/chart3"/>
    <dgm:cxn modelId="{FF8A57A0-8943-45D0-B367-D5863B1ED371}" type="presOf" srcId="{A7093FA5-1C6A-46E8-965B-3DC5D1171198}" destId="{D628A22A-6A6A-453E-91D3-778CF0EBA1CE}" srcOrd="0" destOrd="0" presId="urn:microsoft.com/office/officeart/2005/8/layout/chart3"/>
    <dgm:cxn modelId="{0036A4AE-A7D4-4DF5-8175-6B3F27A10FEA}" srcId="{A7093FA5-1C6A-46E8-965B-3DC5D1171198}" destId="{A37993CE-AF3F-472D-A8F0-7B4F5AD1DA6A}" srcOrd="1" destOrd="0" parTransId="{24BE1FE9-C80B-40A9-BCFE-28426D3BAB04}" sibTransId="{9770FBC2-DBCE-494E-9DEB-ACA61B1290AD}"/>
    <dgm:cxn modelId="{A420A3BF-09C5-40F1-AFD4-7BE0FA24FD8B}" type="presOf" srcId="{1C811779-AE08-4DDC-A30C-7C27E6A1B959}" destId="{B936E73A-0BA7-4D28-BDE2-EDAAFF37ACFA}" srcOrd="1" destOrd="0" presId="urn:microsoft.com/office/officeart/2005/8/layout/chart3"/>
    <dgm:cxn modelId="{E5EA69C5-C9A4-4C3E-94A2-753D369B54E2}" type="presOf" srcId="{018C72F5-6359-4DA7-A468-965800790C25}" destId="{E3A16753-6B6B-472C-9AF8-F5A8BEFF3281}" srcOrd="0" destOrd="0" presId="urn:microsoft.com/office/officeart/2005/8/layout/chart3"/>
    <dgm:cxn modelId="{5415D9C9-3437-4BE6-BF4F-DC51EDF03999}" srcId="{A7093FA5-1C6A-46E8-965B-3DC5D1171198}" destId="{1C811779-AE08-4DDC-A30C-7C27E6A1B959}" srcOrd="3" destOrd="0" parTransId="{EBEA6CE2-70D4-4C95-969D-1C185E1C0F15}" sibTransId="{5280FD6D-E817-49DB-B084-3929435E2035}"/>
    <dgm:cxn modelId="{F90DCFE2-13F8-449A-A9B9-2C8B0BD91ADB}" srcId="{A7093FA5-1C6A-46E8-965B-3DC5D1171198}" destId="{9CCCFB06-76D6-4F66-854C-7850DFD36853}" srcOrd="0" destOrd="0" parTransId="{3BA094A7-B799-4049-9B9C-AED7F35877A8}" sibTransId="{B05FD6EE-59E7-4511-99AC-1C955BCBEE64}"/>
    <dgm:cxn modelId="{FCBEAEE4-5E9A-4FD3-9D0D-711EC2D0DCBF}" type="presOf" srcId="{018C72F5-6359-4DA7-A468-965800790C25}" destId="{8D6ADD6C-6CB0-449A-BAE4-160606BDE1F8}" srcOrd="1" destOrd="0" presId="urn:microsoft.com/office/officeart/2005/8/layout/chart3"/>
    <dgm:cxn modelId="{4B04D58B-B253-4A14-AA41-AC775B633A42}" type="presParOf" srcId="{D628A22A-6A6A-453E-91D3-778CF0EBA1CE}" destId="{776DB8E7-0B00-4259-80F2-A8638B385C74}" srcOrd="0" destOrd="0" presId="urn:microsoft.com/office/officeart/2005/8/layout/chart3"/>
    <dgm:cxn modelId="{A50B4A44-A533-4C3E-9507-CAF9CA09F92B}" type="presParOf" srcId="{D628A22A-6A6A-453E-91D3-778CF0EBA1CE}" destId="{AFB8E91D-1CA1-4771-8E10-541503A8FE76}" srcOrd="1" destOrd="0" presId="urn:microsoft.com/office/officeart/2005/8/layout/chart3"/>
    <dgm:cxn modelId="{AB93AD19-C78B-4394-9586-8D3813D4B0EF}" type="presParOf" srcId="{D628A22A-6A6A-453E-91D3-778CF0EBA1CE}" destId="{5396BB6A-F06C-4D26-AD8B-DE4D87FFDC07}" srcOrd="2" destOrd="0" presId="urn:microsoft.com/office/officeart/2005/8/layout/chart3"/>
    <dgm:cxn modelId="{A92AD270-6D5D-46E4-A19D-3B1917B8EF62}" type="presParOf" srcId="{D628A22A-6A6A-453E-91D3-778CF0EBA1CE}" destId="{34351DE8-9CCC-4F9A-866A-FCB3804135F6}" srcOrd="3" destOrd="0" presId="urn:microsoft.com/office/officeart/2005/8/layout/chart3"/>
    <dgm:cxn modelId="{52F5BB8A-DE3A-4A24-A8AD-609BA35F7416}" type="presParOf" srcId="{D628A22A-6A6A-453E-91D3-778CF0EBA1CE}" destId="{E3A16753-6B6B-472C-9AF8-F5A8BEFF3281}" srcOrd="4" destOrd="0" presId="urn:microsoft.com/office/officeart/2005/8/layout/chart3"/>
    <dgm:cxn modelId="{4BEC0439-1534-4A82-94E3-159FA5BDAAF1}" type="presParOf" srcId="{D628A22A-6A6A-453E-91D3-778CF0EBA1CE}" destId="{8D6ADD6C-6CB0-449A-BAE4-160606BDE1F8}" srcOrd="5" destOrd="0" presId="urn:microsoft.com/office/officeart/2005/8/layout/chart3"/>
    <dgm:cxn modelId="{7A730CC5-6D0B-4C49-8AEA-0BC816428AA7}" type="presParOf" srcId="{D628A22A-6A6A-453E-91D3-778CF0EBA1CE}" destId="{81F2B28F-1EE6-4025-A0BC-41645A9E4F1A}" srcOrd="6" destOrd="0" presId="urn:microsoft.com/office/officeart/2005/8/layout/chart3"/>
    <dgm:cxn modelId="{3BDE6FDF-5B23-4445-9574-0070F092980F}" type="presParOf" srcId="{D628A22A-6A6A-453E-91D3-778CF0EBA1CE}" destId="{B936E73A-0BA7-4D28-BDE2-EDAAFF37ACFA}"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0A3FAE4-A614-4332-AC83-88F00580777C}" type="doc">
      <dgm:prSet loTypeId="urn:microsoft.com/office/officeart/2011/layout/RadialPictureList" loCatId="officeonline" qsTypeId="urn:microsoft.com/office/officeart/2005/8/quickstyle/3d5" qsCatId="3D" csTypeId="urn:microsoft.com/office/officeart/2005/8/colors/colorful2" csCatId="colorful" phldr="1"/>
      <dgm:spPr/>
      <dgm:t>
        <a:bodyPr/>
        <a:lstStyle/>
        <a:p>
          <a:endParaRPr lang="zh-TW" altLang="en-US"/>
        </a:p>
      </dgm:t>
    </dgm:pt>
    <dgm:pt modelId="{2F50A52F-2987-4FBB-8CF2-2C0797C494BC}">
      <dgm:prSet phldrT="[文字]" custT="1"/>
      <dgm:spPr/>
      <dgm:t>
        <a:bodyPr/>
        <a:lstStyle/>
        <a:p>
          <a:r>
            <a:rPr lang="zh-TW" altLang="en-US" sz="4000" b="1" dirty="0">
              <a:effectLst>
                <a:outerShdw blurRad="38100" dist="38100" dir="2700000" algn="tl">
                  <a:srgbClr val="000000">
                    <a:alpha val="43137"/>
                  </a:srgbClr>
                </a:outerShdw>
              </a:effectLst>
              <a:latin typeface="+mj-ea"/>
              <a:ea typeface="+mj-ea"/>
            </a:rPr>
            <a:t>農業群四科</a:t>
          </a:r>
        </a:p>
      </dgm:t>
    </dgm:pt>
    <dgm:pt modelId="{4D13196F-FB57-456A-BA70-D90EB7BE2A8F}" type="parTrans" cxnId="{0DE23405-2D93-4DC2-B7FC-51B9C2BAC59E}">
      <dgm:prSet/>
      <dgm:spPr/>
      <dgm:t>
        <a:bodyPr/>
        <a:lstStyle/>
        <a:p>
          <a:endParaRPr lang="zh-TW" altLang="en-US"/>
        </a:p>
      </dgm:t>
    </dgm:pt>
    <dgm:pt modelId="{931CF1B3-FF36-4FB5-86C8-3A6B6B7E23A9}" type="sibTrans" cxnId="{0DE23405-2D93-4DC2-B7FC-51B9C2BAC59E}">
      <dgm:prSet/>
      <dgm:spPr/>
      <dgm:t>
        <a:bodyPr/>
        <a:lstStyle/>
        <a:p>
          <a:endParaRPr lang="zh-TW" altLang="en-US"/>
        </a:p>
      </dgm:t>
    </dgm:pt>
    <dgm:pt modelId="{C496B928-F20A-4927-B6E0-AE546D282577}">
      <dgm:prSet phldrT="[文字]" custT="1"/>
      <dgm:spPr/>
      <dgm:t>
        <a:bodyPr/>
        <a:lstStyle/>
        <a:p>
          <a:pPr>
            <a:lnSpc>
              <a:spcPts val="2000"/>
            </a:lnSpc>
            <a:spcAft>
              <a:spcPts val="0"/>
            </a:spcAft>
          </a:pPr>
          <a:endParaRPr lang="en-US" altLang="zh-TW" sz="2400" b="1" dirty="0">
            <a:latin typeface="+mj-ea"/>
            <a:ea typeface="+mj-ea"/>
          </a:endParaRPr>
        </a:p>
        <a:p>
          <a:pPr>
            <a:lnSpc>
              <a:spcPts val="20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     師資規劃：</a:t>
          </a:r>
          <a:br>
            <a:rPr lang="en-US" altLang="zh-TW" sz="2400" b="1" dirty="0">
              <a:latin typeface="+mj-ea"/>
              <a:ea typeface="+mj-ea"/>
            </a:rPr>
          </a:br>
          <a:r>
            <a:rPr lang="zh-TW" altLang="en-US" sz="2400" b="1" dirty="0">
              <a:latin typeface="+mj-ea"/>
              <a:ea typeface="+mj-ea"/>
            </a:rPr>
            <a:t>     </a:t>
          </a:r>
          <a:r>
            <a:rPr lang="zh-TW" altLang="en-US" sz="2000" b="1" dirty="0">
              <a:latin typeface="+mj-ea"/>
              <a:ea typeface="+mj-ea"/>
            </a:rPr>
            <a:t>校內合格教師</a:t>
          </a:r>
          <a:r>
            <a:rPr lang="en-US" altLang="zh-TW" sz="2000" b="1" dirty="0">
              <a:latin typeface="+mj-ea"/>
              <a:ea typeface="+mj-ea"/>
            </a:rPr>
            <a:t>90%</a:t>
          </a:r>
          <a:r>
            <a:rPr lang="zh-TW" altLang="en-US" sz="2000" b="1" dirty="0">
              <a:latin typeface="+mj-ea"/>
              <a:ea typeface="+mj-ea"/>
            </a:rPr>
            <a:t>具碩士以  </a:t>
          </a:r>
          <a:br>
            <a:rPr lang="en-US" altLang="zh-TW" sz="2000" b="1" dirty="0">
              <a:latin typeface="+mj-ea"/>
              <a:ea typeface="+mj-ea"/>
            </a:rPr>
          </a:br>
          <a:r>
            <a:rPr lang="zh-TW" altLang="en-US" sz="2000" b="1" dirty="0">
              <a:latin typeface="+mj-ea"/>
              <a:ea typeface="+mj-ea"/>
            </a:rPr>
            <a:t>      上學位與及多項專業證照。</a:t>
          </a:r>
          <a:endParaRPr lang="en-US" altLang="zh-TW" sz="2000" b="1" dirty="0">
            <a:latin typeface="+mj-ea"/>
            <a:ea typeface="+mj-ea"/>
          </a:endParaRPr>
        </a:p>
        <a:p>
          <a:pPr>
            <a:lnSpc>
              <a:spcPts val="2000"/>
            </a:lnSpc>
            <a:spcAft>
              <a:spcPts val="0"/>
            </a:spcAft>
          </a:pPr>
          <a:r>
            <a:rPr lang="zh-TW" altLang="en-US" sz="2000" b="1" dirty="0">
              <a:latin typeface="+mj-ea"/>
              <a:ea typeface="+mj-ea"/>
            </a:rPr>
            <a:t>      </a:t>
          </a:r>
          <a:br>
            <a:rPr lang="en-US" altLang="zh-TW" sz="2000" b="1" dirty="0">
              <a:latin typeface="+mj-ea"/>
              <a:ea typeface="+mj-ea"/>
            </a:rPr>
          </a:br>
          <a:br>
            <a:rPr lang="en-US" altLang="zh-TW" sz="2000" b="1" dirty="0">
              <a:latin typeface="+mj-ea"/>
              <a:ea typeface="+mj-ea"/>
            </a:rPr>
          </a:br>
          <a:endParaRPr lang="zh-TW" altLang="en-US" sz="2000" b="1" dirty="0">
            <a:latin typeface="+mj-ea"/>
            <a:ea typeface="+mj-ea"/>
          </a:endParaRPr>
        </a:p>
      </dgm:t>
    </dgm:pt>
    <dgm:pt modelId="{574420C5-9B71-465C-A78F-B91C7846DEAF}" type="parTrans" cxnId="{E323770A-DA93-4FC9-8D94-3A275E525A60}">
      <dgm:prSet/>
      <dgm:spPr/>
      <dgm:t>
        <a:bodyPr/>
        <a:lstStyle/>
        <a:p>
          <a:endParaRPr lang="zh-TW" altLang="en-US"/>
        </a:p>
      </dgm:t>
    </dgm:pt>
    <dgm:pt modelId="{98BAD1FA-E1F2-45A9-989D-B9986D52E972}" type="sibTrans" cxnId="{E323770A-DA93-4FC9-8D94-3A275E525A60}">
      <dgm:prSet/>
      <dgm:spPr/>
      <dgm:t>
        <a:bodyPr/>
        <a:lstStyle/>
        <a:p>
          <a:endParaRPr lang="zh-TW" altLang="en-US"/>
        </a:p>
      </dgm:t>
    </dgm:pt>
    <dgm:pt modelId="{1D3A8D5A-9CE7-493E-AB81-AC46C14B8142}">
      <dgm:prSet phldrT="[文字]" custT="1"/>
      <dgm:spPr/>
      <dgm:t>
        <a:bodyPr/>
        <a:lstStyle/>
        <a:p>
          <a:pPr>
            <a:lnSpc>
              <a:spcPts val="2400"/>
            </a:lnSpc>
            <a:spcAft>
              <a:spcPts val="0"/>
            </a:spcAft>
          </a:pPr>
          <a:r>
            <a:rPr lang="zh-TW" altLang="en-US" sz="2400" b="1" dirty="0">
              <a:latin typeface="+mj-ea"/>
              <a:ea typeface="+mj-ea"/>
            </a:rPr>
            <a:t>設備資源提供：</a:t>
          </a:r>
          <a:br>
            <a:rPr lang="en-US" altLang="zh-TW" sz="2400" b="1" dirty="0">
              <a:latin typeface="+mj-ea"/>
              <a:ea typeface="+mj-ea"/>
            </a:rPr>
          </a:br>
          <a:r>
            <a:rPr lang="zh-TW" altLang="en-US" sz="2000" b="1" dirty="0">
              <a:latin typeface="+mj-ea"/>
              <a:ea typeface="+mj-ea"/>
            </a:rPr>
            <a:t>農業群各科皆具科館、各類專業教室、實驗室、實習場所與設備以及充分的戶外教學場域。</a:t>
          </a:r>
          <a:endParaRPr lang="zh-TW" altLang="en-US" sz="1100" dirty="0"/>
        </a:p>
      </dgm:t>
    </dgm:pt>
    <dgm:pt modelId="{DD7BD8EC-13AC-4C7B-9218-5DFF7D794246}" type="parTrans" cxnId="{E29FEFDB-E191-4BF3-871A-5A2C3934B6A3}">
      <dgm:prSet/>
      <dgm:spPr/>
      <dgm:t>
        <a:bodyPr/>
        <a:lstStyle/>
        <a:p>
          <a:endParaRPr lang="zh-TW" altLang="en-US"/>
        </a:p>
      </dgm:t>
    </dgm:pt>
    <dgm:pt modelId="{23305EC9-ED4F-4F2C-A213-276551982E17}" type="sibTrans" cxnId="{E29FEFDB-E191-4BF3-871A-5A2C3934B6A3}">
      <dgm:prSet/>
      <dgm:spPr/>
      <dgm:t>
        <a:bodyPr/>
        <a:lstStyle/>
        <a:p>
          <a:endParaRPr lang="zh-TW" altLang="en-US"/>
        </a:p>
      </dgm:t>
    </dgm:pt>
    <dgm:pt modelId="{AF3878C4-67F4-418C-8321-55FAE3DE96C5}">
      <dgm:prSet phldrT="[文字]" custT="1"/>
      <dgm:spPr/>
      <dgm:t>
        <a:bodyPr/>
        <a:lstStyle/>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000"/>
            </a:lnSpc>
            <a:spcAft>
              <a:spcPts val="0"/>
            </a:spcAft>
          </a:pPr>
          <a:r>
            <a:rPr lang="zh-TW" altLang="en-US" sz="2400" b="1" dirty="0">
              <a:latin typeface="+mj-ea"/>
              <a:ea typeface="+mj-ea"/>
            </a:rPr>
            <a:t>教學資源多元化：</a:t>
          </a:r>
          <a:br>
            <a:rPr lang="en-US" altLang="zh-TW" sz="2400" b="1" dirty="0">
              <a:latin typeface="+mj-ea"/>
              <a:ea typeface="+mj-ea"/>
            </a:rPr>
          </a:br>
          <a:r>
            <a:rPr lang="zh-TW" altLang="en-US" sz="1800" b="1" dirty="0">
              <a:latin typeface="+mj-ea"/>
              <a:ea typeface="+mj-ea"/>
            </a:rPr>
            <a:t>業界實習與職場體驗</a:t>
          </a:r>
          <a:endParaRPr lang="en-US" altLang="zh-TW" sz="1800" b="1" dirty="0">
            <a:latin typeface="+mj-ea"/>
            <a:ea typeface="+mj-ea"/>
          </a:endParaRPr>
        </a:p>
        <a:p>
          <a:pPr>
            <a:lnSpc>
              <a:spcPts val="2000"/>
            </a:lnSpc>
            <a:spcAft>
              <a:spcPts val="0"/>
            </a:spcAft>
          </a:pPr>
          <a:r>
            <a:rPr lang="zh-TW" altLang="en-US" sz="1800" b="1" dirty="0">
              <a:latin typeface="+mj-ea"/>
              <a:ea typeface="+mj-ea"/>
            </a:rPr>
            <a:t>高質優質化計畫</a:t>
          </a:r>
          <a:endParaRPr lang="en-US" altLang="zh-TW" sz="1800" b="1" dirty="0">
            <a:latin typeface="+mj-ea"/>
            <a:ea typeface="+mj-ea"/>
          </a:endParaRPr>
        </a:p>
        <a:p>
          <a:pPr>
            <a:lnSpc>
              <a:spcPts val="2000"/>
            </a:lnSpc>
            <a:spcAft>
              <a:spcPts val="0"/>
            </a:spcAft>
          </a:pPr>
          <a:r>
            <a:rPr lang="zh-TW" altLang="en-US" sz="1800" b="1" dirty="0">
              <a:latin typeface="+mj-ea"/>
              <a:ea typeface="+mj-ea"/>
            </a:rPr>
            <a:t>教域學習區資源均質化計畫</a:t>
          </a:r>
          <a:br>
            <a:rPr lang="en-US" altLang="zh-TW" sz="1800" b="1" dirty="0">
              <a:latin typeface="+mj-ea"/>
              <a:ea typeface="+mj-ea"/>
            </a:rPr>
          </a:br>
          <a:r>
            <a:rPr lang="zh-TW" altLang="en-US" sz="1800" b="1" dirty="0">
              <a:latin typeface="+mj-ea"/>
              <a:ea typeface="+mj-ea"/>
            </a:rPr>
            <a:t>業師協同教學計畫</a:t>
          </a:r>
          <a:br>
            <a:rPr lang="en-US" altLang="zh-TW" sz="1800" b="1" dirty="0">
              <a:latin typeface="+mj-ea"/>
              <a:ea typeface="+mj-ea"/>
            </a:rPr>
          </a:br>
          <a:r>
            <a:rPr lang="zh-TW" altLang="en-US" sz="1800" b="1" dirty="0">
              <a:latin typeface="+mj-ea"/>
              <a:ea typeface="+mj-ea"/>
            </a:rPr>
            <a:t>農委會獎勵從農輔導方案</a:t>
          </a:r>
          <a:br>
            <a:rPr lang="en-US" altLang="zh-TW" sz="1800" b="1" dirty="0">
              <a:latin typeface="+mj-ea"/>
              <a:ea typeface="+mj-ea"/>
            </a:rPr>
          </a:br>
          <a:r>
            <a:rPr lang="zh-TW" altLang="en-US" sz="1800" b="1" dirty="0">
              <a:latin typeface="+mj-ea"/>
              <a:ea typeface="+mj-ea"/>
            </a:rPr>
            <a:t>企業合作契約與大學攜手專班</a:t>
          </a:r>
          <a:br>
            <a:rPr lang="en-US" altLang="zh-TW" sz="1800" b="1" dirty="0">
              <a:latin typeface="+mj-ea"/>
              <a:ea typeface="+mj-ea"/>
            </a:rPr>
          </a:br>
          <a:endParaRPr lang="en-US" altLang="zh-TW" sz="1800" b="1" dirty="0">
            <a:latin typeface="+mj-ea"/>
            <a:ea typeface="+mj-ea"/>
          </a:endParaRPr>
        </a:p>
        <a:p>
          <a:pPr>
            <a:lnSpc>
              <a:spcPts val="2400"/>
            </a:lnSpc>
            <a:spcAft>
              <a:spcPts val="0"/>
            </a:spcAft>
          </a:pPr>
          <a:br>
            <a:rPr lang="en-US" altLang="zh-TW" sz="2000" b="1" dirty="0">
              <a:latin typeface="+mj-ea"/>
              <a:ea typeface="+mj-ea"/>
            </a:rPr>
          </a:br>
          <a:endParaRPr lang="zh-TW" altLang="en-US" sz="2000" dirty="0"/>
        </a:p>
      </dgm:t>
    </dgm:pt>
    <dgm:pt modelId="{77E60374-5652-423F-83BC-0B7889A4E203}" type="parTrans" cxnId="{135EB8F5-2B7E-4FAF-BDB5-6E70DDEFAFA2}">
      <dgm:prSet/>
      <dgm:spPr/>
      <dgm:t>
        <a:bodyPr/>
        <a:lstStyle/>
        <a:p>
          <a:endParaRPr lang="zh-TW" altLang="en-US"/>
        </a:p>
      </dgm:t>
    </dgm:pt>
    <dgm:pt modelId="{4B63167E-EADF-4674-92D4-EF4823010058}" type="sibTrans" cxnId="{135EB8F5-2B7E-4FAF-BDB5-6E70DDEFAFA2}">
      <dgm:prSet/>
      <dgm:spPr/>
      <dgm:t>
        <a:bodyPr/>
        <a:lstStyle/>
        <a:p>
          <a:endParaRPr lang="zh-TW" altLang="en-US"/>
        </a:p>
      </dgm:t>
    </dgm:pt>
    <dgm:pt modelId="{F906AAF2-8D45-40E6-B63A-A560D5F0DA38}" type="pres">
      <dgm:prSet presAssocID="{40A3FAE4-A614-4332-AC83-88F00580777C}" presName="Name0" presStyleCnt="0">
        <dgm:presLayoutVars>
          <dgm:chMax val="1"/>
          <dgm:chPref val="1"/>
          <dgm:dir/>
          <dgm:resizeHandles/>
        </dgm:presLayoutVars>
      </dgm:prSet>
      <dgm:spPr/>
    </dgm:pt>
    <dgm:pt modelId="{ECDF9F22-BC18-4C00-8ABE-87C1D667E4C3}" type="pres">
      <dgm:prSet presAssocID="{2F50A52F-2987-4FBB-8CF2-2C0797C494BC}" presName="Parent" presStyleLbl="node1" presStyleIdx="0" presStyleCnt="2" custLinFactNeighborX="-42385" custLinFactNeighborY="-2363">
        <dgm:presLayoutVars>
          <dgm:chMax val="4"/>
          <dgm:chPref val="3"/>
        </dgm:presLayoutVars>
      </dgm:prSet>
      <dgm:spPr/>
    </dgm:pt>
    <dgm:pt modelId="{7206B7B1-EABF-4744-A7F9-837F335F5AC7}" type="pres">
      <dgm:prSet presAssocID="{C496B928-F20A-4927-B6E0-AE546D282577}" presName="Accent" presStyleLbl="node1" presStyleIdx="1" presStyleCnt="2" custScaleX="109442" custScaleY="106317" custLinFactNeighborX="-22416" custLinFactNeighborY="1228"/>
      <dgm:spPr/>
    </dgm:pt>
    <dgm:pt modelId="{2822C838-E959-4C6B-8338-CFC6B7FE6109}" type="pres">
      <dgm:prSet presAssocID="{C496B928-F20A-4927-B6E0-AE546D282577}" presName="Image1" presStyleLbl="fgImgPlace1" presStyleIdx="0" presStyleCnt="3" custScaleX="128360" custScaleY="121387" custLinFactNeighborX="-61898" custLinFactNeighborY="-22365"/>
      <dgm:spPr>
        <a:blipFill rotWithShape="1">
          <a:blip xmlns:r="http://schemas.openxmlformats.org/officeDocument/2006/relationships" r:embed="rId1"/>
          <a:stretch>
            <a:fillRect/>
          </a:stretch>
        </a:blipFill>
      </dgm:spPr>
    </dgm:pt>
    <dgm:pt modelId="{DCBF58C3-534F-4BFC-9A2C-B9B53726FB6F}" type="pres">
      <dgm:prSet presAssocID="{C496B928-F20A-4927-B6E0-AE546D282577}" presName="Child1" presStyleLbl="revTx" presStyleIdx="0" presStyleCnt="3" custScaleX="208594" custScaleY="93223" custLinFactNeighborX="16554" custLinFactNeighborY="-22404">
        <dgm:presLayoutVars>
          <dgm:chMax val="0"/>
          <dgm:chPref val="0"/>
          <dgm:bulletEnabled val="1"/>
        </dgm:presLayoutVars>
      </dgm:prSet>
      <dgm:spPr/>
    </dgm:pt>
    <dgm:pt modelId="{89B2A605-D634-4C00-91FB-FE10D6553A02}" type="pres">
      <dgm:prSet presAssocID="{1D3A8D5A-9CE7-493E-AB81-AC46C14B8142}" presName="Image2" presStyleCnt="0"/>
      <dgm:spPr/>
    </dgm:pt>
    <dgm:pt modelId="{8052DDF7-C082-428E-97FD-7577C08E5F8A}" type="pres">
      <dgm:prSet presAssocID="{1D3A8D5A-9CE7-493E-AB81-AC46C14B8142}" presName="Image" presStyleLbl="fgImgPlace1" presStyleIdx="1" presStyleCnt="3" custScaleX="135721" custScaleY="124574" custLinFactNeighborX="-57995" custLinFactNeighborY="-4382"/>
      <dgm:spPr>
        <a:blipFill rotWithShape="1">
          <a:blip xmlns:r="http://schemas.openxmlformats.org/officeDocument/2006/relationships" r:embed="rId2"/>
          <a:stretch>
            <a:fillRect/>
          </a:stretch>
        </a:blipFill>
      </dgm:spPr>
    </dgm:pt>
    <dgm:pt modelId="{BE84D229-5AC4-428B-AA50-7E290DDEA147}" type="pres">
      <dgm:prSet presAssocID="{1D3A8D5A-9CE7-493E-AB81-AC46C14B8142}" presName="Child2" presStyleLbl="revTx" presStyleIdx="1" presStyleCnt="3" custScaleX="161151" custScaleY="126270" custLinFactNeighborX="6836" custLinFactNeighborY="-5601">
        <dgm:presLayoutVars>
          <dgm:chMax val="0"/>
          <dgm:chPref val="0"/>
          <dgm:bulletEnabled val="1"/>
        </dgm:presLayoutVars>
      </dgm:prSet>
      <dgm:spPr/>
    </dgm:pt>
    <dgm:pt modelId="{2C8AD053-3E23-4FCA-8ED2-F2E29E6D37E4}" type="pres">
      <dgm:prSet presAssocID="{AF3878C4-67F4-418C-8321-55FAE3DE96C5}" presName="Image3" presStyleCnt="0"/>
      <dgm:spPr/>
    </dgm:pt>
    <dgm:pt modelId="{91B5E110-674F-47D4-8C7E-C74592E2FF14}" type="pres">
      <dgm:prSet presAssocID="{AF3878C4-67F4-418C-8321-55FAE3DE96C5}" presName="Image" presStyleLbl="fgImgPlace1" presStyleIdx="2" presStyleCnt="3" custScaleX="140980" custScaleY="113386" custLinFactNeighborX="-55588" custLinFactNeighborY="12753"/>
      <dgm:spPr>
        <a:blipFill rotWithShape="1">
          <a:blip xmlns:r="http://schemas.openxmlformats.org/officeDocument/2006/relationships" r:embed="rId3"/>
          <a:stretch>
            <a:fillRect/>
          </a:stretch>
        </a:blipFill>
      </dgm:spPr>
    </dgm:pt>
    <dgm:pt modelId="{757FCC2A-5BC2-41C8-9CF8-4809A296AF4E}" type="pres">
      <dgm:prSet presAssocID="{AF3878C4-67F4-418C-8321-55FAE3DE96C5}" presName="Child3" presStyleLbl="revTx" presStyleIdx="2" presStyleCnt="3" custScaleX="172747" custScaleY="116346" custLinFactNeighborX="42090" custLinFactNeighborY="18398">
        <dgm:presLayoutVars>
          <dgm:chMax val="0"/>
          <dgm:chPref val="0"/>
          <dgm:bulletEnabled val="1"/>
        </dgm:presLayoutVars>
      </dgm:prSet>
      <dgm:spPr/>
    </dgm:pt>
  </dgm:ptLst>
  <dgm:cxnLst>
    <dgm:cxn modelId="{0DE23405-2D93-4DC2-B7FC-51B9C2BAC59E}" srcId="{40A3FAE4-A614-4332-AC83-88F00580777C}" destId="{2F50A52F-2987-4FBB-8CF2-2C0797C494BC}" srcOrd="0" destOrd="0" parTransId="{4D13196F-FB57-456A-BA70-D90EB7BE2A8F}" sibTransId="{931CF1B3-FF36-4FB5-86C8-3A6B6B7E23A9}"/>
    <dgm:cxn modelId="{E323770A-DA93-4FC9-8D94-3A275E525A60}" srcId="{2F50A52F-2987-4FBB-8CF2-2C0797C494BC}" destId="{C496B928-F20A-4927-B6E0-AE546D282577}" srcOrd="0" destOrd="0" parTransId="{574420C5-9B71-465C-A78F-B91C7846DEAF}" sibTransId="{98BAD1FA-E1F2-45A9-989D-B9986D52E972}"/>
    <dgm:cxn modelId="{B9D4C76D-CCFC-4C0A-B9D4-5CCFD78DFF51}" type="presOf" srcId="{1D3A8D5A-9CE7-493E-AB81-AC46C14B8142}" destId="{BE84D229-5AC4-428B-AA50-7E290DDEA147}" srcOrd="0" destOrd="0" presId="urn:microsoft.com/office/officeart/2011/layout/RadialPictureList"/>
    <dgm:cxn modelId="{875AFFA6-C1EA-4193-AA78-53261DE0F068}" type="presOf" srcId="{C496B928-F20A-4927-B6E0-AE546D282577}" destId="{DCBF58C3-534F-4BFC-9A2C-B9B53726FB6F}" srcOrd="0" destOrd="0" presId="urn:microsoft.com/office/officeart/2011/layout/RadialPictureList"/>
    <dgm:cxn modelId="{3D8574AF-6092-4CEF-B7A4-41A97EFFB4CE}" type="presOf" srcId="{AF3878C4-67F4-418C-8321-55FAE3DE96C5}" destId="{757FCC2A-5BC2-41C8-9CF8-4809A296AF4E}" srcOrd="0" destOrd="0" presId="urn:microsoft.com/office/officeart/2011/layout/RadialPictureList"/>
    <dgm:cxn modelId="{F14A3AB3-C537-46DD-8F89-546259F2EE32}" type="presOf" srcId="{2F50A52F-2987-4FBB-8CF2-2C0797C494BC}" destId="{ECDF9F22-BC18-4C00-8ABE-87C1D667E4C3}" srcOrd="0" destOrd="0" presId="urn:microsoft.com/office/officeart/2011/layout/RadialPictureList"/>
    <dgm:cxn modelId="{C996DDD9-EDE0-4948-B99E-1537F017CA75}" type="presOf" srcId="{40A3FAE4-A614-4332-AC83-88F00580777C}" destId="{F906AAF2-8D45-40E6-B63A-A560D5F0DA38}" srcOrd="0" destOrd="0" presId="urn:microsoft.com/office/officeart/2011/layout/RadialPictureList"/>
    <dgm:cxn modelId="{E29FEFDB-E191-4BF3-871A-5A2C3934B6A3}" srcId="{2F50A52F-2987-4FBB-8CF2-2C0797C494BC}" destId="{1D3A8D5A-9CE7-493E-AB81-AC46C14B8142}" srcOrd="1" destOrd="0" parTransId="{DD7BD8EC-13AC-4C7B-9218-5DFF7D794246}" sibTransId="{23305EC9-ED4F-4F2C-A213-276551982E17}"/>
    <dgm:cxn modelId="{135EB8F5-2B7E-4FAF-BDB5-6E70DDEFAFA2}" srcId="{2F50A52F-2987-4FBB-8CF2-2C0797C494BC}" destId="{AF3878C4-67F4-418C-8321-55FAE3DE96C5}" srcOrd="2" destOrd="0" parTransId="{77E60374-5652-423F-83BC-0B7889A4E203}" sibTransId="{4B63167E-EADF-4674-92D4-EF4823010058}"/>
    <dgm:cxn modelId="{7EC8CD23-C94C-4886-BDA4-1E98E4C3B745}" type="presParOf" srcId="{F906AAF2-8D45-40E6-B63A-A560D5F0DA38}" destId="{ECDF9F22-BC18-4C00-8ABE-87C1D667E4C3}" srcOrd="0" destOrd="0" presId="urn:microsoft.com/office/officeart/2011/layout/RadialPictureList"/>
    <dgm:cxn modelId="{C72351C8-1B70-4F6D-9F41-13BCEEFB5BAE}" type="presParOf" srcId="{F906AAF2-8D45-40E6-B63A-A560D5F0DA38}" destId="{7206B7B1-EABF-4744-A7F9-837F335F5AC7}" srcOrd="1" destOrd="0" presId="urn:microsoft.com/office/officeart/2011/layout/RadialPictureList"/>
    <dgm:cxn modelId="{06AA854B-F2F3-4FA6-A986-F14A1C7B29DD}" type="presParOf" srcId="{F906AAF2-8D45-40E6-B63A-A560D5F0DA38}" destId="{2822C838-E959-4C6B-8338-CFC6B7FE6109}" srcOrd="2" destOrd="0" presId="urn:microsoft.com/office/officeart/2011/layout/RadialPictureList"/>
    <dgm:cxn modelId="{41C64278-315D-4B65-A528-D2B9FAF4A25F}" type="presParOf" srcId="{F906AAF2-8D45-40E6-B63A-A560D5F0DA38}" destId="{DCBF58C3-534F-4BFC-9A2C-B9B53726FB6F}" srcOrd="3" destOrd="0" presId="urn:microsoft.com/office/officeart/2011/layout/RadialPictureList"/>
    <dgm:cxn modelId="{2DB1B8B2-8C23-42D7-83E0-661B42EDD89D}" type="presParOf" srcId="{F906AAF2-8D45-40E6-B63A-A560D5F0DA38}" destId="{89B2A605-D634-4C00-91FB-FE10D6553A02}" srcOrd="4" destOrd="0" presId="urn:microsoft.com/office/officeart/2011/layout/RadialPictureList"/>
    <dgm:cxn modelId="{C582B750-8804-4BEF-A040-E087AB633B1F}" type="presParOf" srcId="{89B2A605-D634-4C00-91FB-FE10D6553A02}" destId="{8052DDF7-C082-428E-97FD-7577C08E5F8A}" srcOrd="0" destOrd="0" presId="urn:microsoft.com/office/officeart/2011/layout/RadialPictureList"/>
    <dgm:cxn modelId="{01E372D3-AFB1-455C-8B9C-5B5F5DE9492C}" type="presParOf" srcId="{F906AAF2-8D45-40E6-B63A-A560D5F0DA38}" destId="{BE84D229-5AC4-428B-AA50-7E290DDEA147}" srcOrd="5" destOrd="0" presId="urn:microsoft.com/office/officeart/2011/layout/RadialPictureList"/>
    <dgm:cxn modelId="{458A2C80-E383-4A31-A3DB-63DA0FA6D8D2}" type="presParOf" srcId="{F906AAF2-8D45-40E6-B63A-A560D5F0DA38}" destId="{2C8AD053-3E23-4FCA-8ED2-F2E29E6D37E4}" srcOrd="6" destOrd="0" presId="urn:microsoft.com/office/officeart/2011/layout/RadialPictureList"/>
    <dgm:cxn modelId="{79AE1C58-BAE1-40A0-AA96-330437614644}" type="presParOf" srcId="{2C8AD053-3E23-4FCA-8ED2-F2E29E6D37E4}" destId="{91B5E110-674F-47D4-8C7E-C74592E2FF14}" srcOrd="0" destOrd="0" presId="urn:microsoft.com/office/officeart/2011/layout/RadialPictureList"/>
    <dgm:cxn modelId="{CD72D66F-C8CE-4AF3-B3B4-C67B624B47F0}" type="presParOf" srcId="{F906AAF2-8D45-40E6-B63A-A560D5F0DA38}" destId="{757FCC2A-5BC2-41C8-9CF8-4809A296AF4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2B5ED4-C482-4931-BA3C-63E79C816A2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zh-TW" altLang="en-US"/>
        </a:p>
      </dgm:t>
    </dgm:pt>
    <dgm:pt modelId="{05BC5066-FEF3-421E-86B0-3307302C109A}">
      <dgm:prSet phldrT="[文字]" custT="1"/>
      <dgm:spPr>
        <a:solidFill>
          <a:srgbClr val="92D050"/>
        </a:solidFill>
      </dgm:spPr>
      <dgm:t>
        <a:bodyPr/>
        <a:lstStyle/>
        <a:p>
          <a:pPr algn="l">
            <a:lnSpc>
              <a:spcPct val="90000"/>
            </a:lnSpc>
            <a:spcAft>
              <a:spcPct val="35000"/>
            </a:spcAft>
          </a:pPr>
          <a:r>
            <a:rPr lang="zh-TW" altLang="en-US" sz="2000" dirty="0"/>
            <a:t>   </a:t>
          </a:r>
          <a:endParaRPr lang="en-US" altLang="zh-TW" sz="2000" dirty="0"/>
        </a:p>
        <a:p>
          <a:pPr algn="l">
            <a:lnSpc>
              <a:spcPct val="90000"/>
            </a:lnSpc>
            <a:spcAft>
              <a:spcPct val="35000"/>
            </a:spcAft>
          </a:pPr>
          <a:endParaRPr lang="en-US" altLang="zh-TW" sz="2000" b="1" dirty="0">
            <a:latin typeface="+mj-ea"/>
            <a:ea typeface="+mj-ea"/>
          </a:endParaRPr>
        </a:p>
        <a:p>
          <a:pPr algn="l">
            <a:lnSpc>
              <a:spcPts val="2000"/>
            </a:lnSpc>
            <a:spcAft>
              <a:spcPts val="0"/>
            </a:spcAft>
          </a:pPr>
          <a:r>
            <a:rPr lang="zh-TW" altLang="en-US" sz="2000" b="1" dirty="0">
              <a:latin typeface="+mj-ea"/>
              <a:ea typeface="+mj-ea"/>
            </a:rPr>
            <a:t>  </a:t>
          </a:r>
          <a:br>
            <a:rPr lang="en-US" altLang="zh-TW" sz="2000" b="1" dirty="0">
              <a:latin typeface="+mj-ea"/>
              <a:ea typeface="+mj-ea"/>
            </a:rPr>
          </a:br>
          <a:r>
            <a:rPr lang="zh-TW" altLang="en-US" sz="2000" b="1" dirty="0">
              <a:latin typeface="+mj-ea"/>
              <a:ea typeface="+mj-ea"/>
            </a:rPr>
            <a:t>   </a:t>
          </a:r>
          <a:br>
            <a:rPr lang="en-US" altLang="zh-TW" sz="2000" b="1" dirty="0">
              <a:latin typeface="+mj-ea"/>
              <a:ea typeface="+mj-ea"/>
            </a:rPr>
          </a:br>
          <a:r>
            <a:rPr lang="zh-TW" altLang="en-US" sz="2000" b="1" dirty="0">
              <a:latin typeface="+mj-ea"/>
              <a:ea typeface="+mj-ea"/>
            </a:rPr>
            <a:t>  </a:t>
          </a:r>
          <a:endParaRPr lang="en-US" altLang="zh-TW" sz="2000" b="1" dirty="0">
            <a:latin typeface="+mj-ea"/>
            <a:ea typeface="+mj-ea"/>
          </a:endParaRPr>
        </a:p>
        <a:p>
          <a:pPr algn="l">
            <a:lnSpc>
              <a:spcPts val="2000"/>
            </a:lnSpc>
            <a:spcAft>
              <a:spcPts val="0"/>
            </a:spcAft>
          </a:pPr>
          <a:r>
            <a:rPr lang="zh-TW" altLang="en-US" sz="2000" b="1" dirty="0">
              <a:latin typeface="+mj-ea"/>
              <a:ea typeface="+mj-ea"/>
            </a:rPr>
            <a:t>  </a:t>
          </a:r>
          <a:br>
            <a:rPr lang="en-US" altLang="zh-TW" sz="2000" b="1" dirty="0">
              <a:latin typeface="+mj-ea"/>
              <a:ea typeface="+mj-ea"/>
            </a:rPr>
          </a:br>
          <a:r>
            <a:rPr lang="zh-TW" altLang="en-US" sz="2000" b="1" dirty="0">
              <a:latin typeface="+mj-ea"/>
              <a:ea typeface="+mj-ea"/>
            </a:rPr>
            <a:t>  </a:t>
          </a:r>
          <a:r>
            <a:rPr lang="zh-TW" altLang="en-US" sz="2400" b="1" dirty="0">
              <a:latin typeface="+mj-ea"/>
              <a:ea typeface="+mj-ea"/>
            </a:rPr>
            <a:t>農場經營科</a:t>
          </a:r>
          <a:endParaRPr lang="en-US" altLang="zh-TW" sz="2400" b="1" dirty="0">
            <a:latin typeface="+mj-ea"/>
            <a:ea typeface="+mj-ea"/>
          </a:endParaRPr>
        </a:p>
        <a:p>
          <a:pPr algn="l">
            <a:lnSpc>
              <a:spcPts val="2000"/>
            </a:lnSpc>
            <a:spcAft>
              <a:spcPts val="0"/>
            </a:spcAft>
          </a:pPr>
          <a:r>
            <a:rPr lang="zh-TW" altLang="en-US" sz="2000" b="1" dirty="0">
              <a:solidFill>
                <a:srgbClr val="652603"/>
              </a:solidFill>
              <a:latin typeface="+mj-ea"/>
              <a:ea typeface="+mj-ea"/>
            </a:rPr>
            <a:t>   </a:t>
          </a:r>
          <a:br>
            <a:rPr lang="en-US" altLang="zh-TW" sz="2000" b="1" dirty="0">
              <a:solidFill>
                <a:srgbClr val="652603"/>
              </a:solidFill>
              <a:latin typeface="+mj-ea"/>
              <a:ea typeface="+mj-ea"/>
            </a:rPr>
          </a:br>
          <a:r>
            <a:rPr lang="zh-TW" altLang="en-US" sz="2000" b="1" dirty="0">
              <a:solidFill>
                <a:srgbClr val="652603"/>
              </a:solidFill>
              <a:latin typeface="+mj-ea"/>
              <a:ea typeface="+mj-ea"/>
            </a:rPr>
            <a:t>   </a:t>
          </a:r>
          <a:r>
            <a:rPr lang="zh-TW" altLang="en-US" sz="2000" b="1" dirty="0">
              <a:solidFill>
                <a:schemeClr val="bg1"/>
              </a:solidFill>
              <a:latin typeface="+mj-ea"/>
              <a:ea typeface="+mj-ea"/>
            </a:rPr>
            <a:t>二年級</a:t>
          </a:r>
          <a:br>
            <a:rPr lang="en-US" altLang="zh-TW" sz="2500" dirty="0">
              <a:solidFill>
                <a:srgbClr val="652603"/>
              </a:solidFill>
            </a:rPr>
          </a:br>
          <a:r>
            <a:rPr lang="zh-TW" altLang="en-US" sz="2500" dirty="0">
              <a:solidFill>
                <a:srgbClr val="652603"/>
              </a:solidFill>
            </a:rPr>
            <a:t>  </a:t>
          </a:r>
          <a:r>
            <a:rPr lang="zh-TW" altLang="en-US" sz="1800" b="1" dirty="0">
              <a:solidFill>
                <a:srgbClr val="652603"/>
              </a:solidFill>
              <a:latin typeface="+mj-ea"/>
              <a:ea typeface="+mj-ea"/>
            </a:rPr>
            <a:t>動物飼養實習</a:t>
          </a:r>
          <a:br>
            <a:rPr lang="en-US" altLang="zh-TW" sz="1800" b="1" dirty="0">
              <a:solidFill>
                <a:srgbClr val="652603"/>
              </a:solidFill>
              <a:latin typeface="+mj-ea"/>
              <a:ea typeface="+mj-ea"/>
            </a:rPr>
          </a:br>
          <a:r>
            <a:rPr lang="zh-TW" altLang="en-US" sz="1800" b="1" dirty="0">
              <a:solidFill>
                <a:srgbClr val="652603"/>
              </a:solidFill>
              <a:latin typeface="+mj-ea"/>
              <a:ea typeface="+mj-ea"/>
            </a:rPr>
            <a:t>   種苗生產實習</a:t>
          </a:r>
          <a:endParaRPr lang="en-US" altLang="zh-TW" sz="1800" b="1" dirty="0">
            <a:solidFill>
              <a:srgbClr val="652603"/>
            </a:solidFill>
            <a:latin typeface="+mj-ea"/>
            <a:ea typeface="+mj-ea"/>
          </a:endParaRPr>
        </a:p>
        <a:p>
          <a:pPr algn="l">
            <a:lnSpc>
              <a:spcPts val="2000"/>
            </a:lnSpc>
            <a:spcAft>
              <a:spcPts val="0"/>
            </a:spcAft>
          </a:pPr>
          <a:r>
            <a:rPr lang="zh-TW" altLang="en-US" sz="1800" b="1" dirty="0">
              <a:solidFill>
                <a:srgbClr val="652603"/>
              </a:solidFill>
              <a:latin typeface="+mj-ea"/>
              <a:ea typeface="+mj-ea"/>
            </a:rPr>
            <a:t>   </a:t>
          </a:r>
          <a:br>
            <a:rPr lang="en-US" altLang="zh-TW" sz="1800" b="1" dirty="0">
              <a:solidFill>
                <a:srgbClr val="652603"/>
              </a:solidFill>
              <a:latin typeface="+mj-ea"/>
              <a:ea typeface="+mj-ea"/>
            </a:rPr>
          </a:br>
          <a:r>
            <a:rPr lang="zh-TW" altLang="en-US" sz="1800" b="1" dirty="0">
              <a:solidFill>
                <a:srgbClr val="652603"/>
              </a:solidFill>
              <a:latin typeface="+mj-ea"/>
              <a:ea typeface="+mj-ea"/>
            </a:rPr>
            <a:t>   </a:t>
          </a:r>
          <a:r>
            <a:rPr lang="zh-TW" altLang="en-US" sz="2000" b="1" dirty="0">
              <a:solidFill>
                <a:schemeClr val="bg1"/>
              </a:solidFill>
              <a:latin typeface="+mj-ea"/>
              <a:ea typeface="+mj-ea"/>
            </a:rPr>
            <a:t>三年級</a:t>
          </a:r>
          <a:br>
            <a:rPr lang="en-US" altLang="zh-TW" sz="2000" b="1" dirty="0">
              <a:solidFill>
                <a:srgbClr val="652603"/>
              </a:solidFill>
              <a:latin typeface="+mj-ea"/>
              <a:ea typeface="+mj-ea"/>
            </a:rPr>
          </a:br>
          <a:r>
            <a:rPr lang="zh-TW" altLang="en-US" sz="2000" b="1" dirty="0">
              <a:solidFill>
                <a:srgbClr val="652603"/>
              </a:solidFill>
              <a:latin typeface="+mj-ea"/>
              <a:ea typeface="+mj-ea"/>
            </a:rPr>
            <a:t>   </a:t>
          </a:r>
          <a:r>
            <a:rPr lang="zh-TW" altLang="en-US" sz="1600" b="1" dirty="0">
              <a:solidFill>
                <a:srgbClr val="652603"/>
              </a:solidFill>
              <a:latin typeface="+mj-ea"/>
              <a:ea typeface="+mj-ea"/>
            </a:rPr>
            <a:t>休閒農業經營管理</a:t>
          </a:r>
          <a:br>
            <a:rPr lang="en-US" altLang="zh-TW" sz="1600" b="1" dirty="0">
              <a:solidFill>
                <a:srgbClr val="652603"/>
              </a:solidFill>
              <a:latin typeface="+mj-ea"/>
              <a:ea typeface="+mj-ea"/>
            </a:rPr>
          </a:br>
          <a:r>
            <a:rPr lang="zh-TW" altLang="en-US" sz="1800" b="1" dirty="0">
              <a:solidFill>
                <a:srgbClr val="652603"/>
              </a:solidFill>
              <a:latin typeface="+mj-ea"/>
              <a:ea typeface="+mj-ea"/>
            </a:rPr>
            <a:t>   農產行銷</a:t>
          </a:r>
          <a:br>
            <a:rPr lang="en-US" altLang="zh-TW" sz="1800" b="1" dirty="0">
              <a:solidFill>
                <a:srgbClr val="652603"/>
              </a:solidFill>
              <a:latin typeface="+mj-ea"/>
              <a:ea typeface="+mj-ea"/>
            </a:rPr>
          </a:br>
          <a:r>
            <a:rPr lang="zh-TW" altLang="en-US" sz="1600" b="1" dirty="0">
              <a:solidFill>
                <a:srgbClr val="652603"/>
              </a:solidFill>
              <a:latin typeface="+mj-ea"/>
              <a:ea typeface="+mj-ea"/>
            </a:rPr>
            <a:t>   </a:t>
          </a:r>
          <a:r>
            <a:rPr lang="zh-TW" altLang="en-US" sz="1800" b="1" dirty="0">
              <a:solidFill>
                <a:srgbClr val="652603"/>
              </a:solidFill>
              <a:latin typeface="+mj-ea"/>
              <a:ea typeface="+mj-ea"/>
            </a:rPr>
            <a:t>米食加工實習</a:t>
          </a:r>
          <a:br>
            <a:rPr lang="en-US" altLang="zh-TW" sz="1800" b="1" dirty="0">
              <a:solidFill>
                <a:srgbClr val="652603"/>
              </a:solidFill>
              <a:latin typeface="+mj-ea"/>
              <a:ea typeface="+mj-ea"/>
            </a:rPr>
          </a:br>
          <a:r>
            <a:rPr lang="zh-TW" altLang="en-US" sz="1600" b="1" dirty="0">
              <a:solidFill>
                <a:srgbClr val="652603"/>
              </a:solidFill>
              <a:latin typeface="+mj-ea"/>
              <a:ea typeface="+mj-ea"/>
            </a:rPr>
            <a:t>   原住民作物變奏曲</a:t>
          </a:r>
          <a:br>
            <a:rPr lang="en-US" altLang="zh-TW" sz="1600" b="1" dirty="0">
              <a:solidFill>
                <a:srgbClr val="652603"/>
              </a:solidFill>
              <a:latin typeface="+mj-ea"/>
              <a:ea typeface="+mj-ea"/>
            </a:rPr>
          </a:br>
          <a:r>
            <a:rPr lang="zh-TW" altLang="en-US" sz="1600" b="1" dirty="0">
              <a:solidFill>
                <a:srgbClr val="652603"/>
              </a:solidFill>
              <a:latin typeface="+mj-ea"/>
              <a:ea typeface="+mj-ea"/>
            </a:rPr>
            <a:t>   植物組織培養實習</a:t>
          </a:r>
          <a:endParaRPr lang="en-US" altLang="zh-TW" sz="1600" b="1" dirty="0">
            <a:solidFill>
              <a:srgbClr val="652603"/>
            </a:solidFill>
            <a:latin typeface="+mj-ea"/>
            <a:ea typeface="+mj-ea"/>
          </a:endParaRPr>
        </a:p>
        <a:p>
          <a:pPr algn="l">
            <a:lnSpc>
              <a:spcPct val="90000"/>
            </a:lnSpc>
            <a:spcAft>
              <a:spcPct val="35000"/>
            </a:spcAft>
          </a:pPr>
          <a:endParaRPr lang="en-US" altLang="zh-TW" sz="1800" b="1" dirty="0">
            <a:latin typeface="+mj-ea"/>
            <a:ea typeface="+mj-ea"/>
          </a:endParaRPr>
        </a:p>
        <a:p>
          <a:pPr algn="ctr">
            <a:lnSpc>
              <a:spcPct val="90000"/>
            </a:lnSpc>
            <a:spcAft>
              <a:spcPct val="35000"/>
            </a:spcAft>
          </a:pPr>
          <a:endParaRPr lang="zh-TW" altLang="en-US" sz="1800" b="1" dirty="0">
            <a:latin typeface="+mj-ea"/>
            <a:ea typeface="+mj-ea"/>
          </a:endParaRPr>
        </a:p>
      </dgm:t>
    </dgm:pt>
    <dgm:pt modelId="{604E6F63-0214-4BB3-B71E-87B1E57C091D}" type="parTrans" cxnId="{8E6D8266-AF0F-469B-BCAE-2660DDC6E670}">
      <dgm:prSet/>
      <dgm:spPr/>
      <dgm:t>
        <a:bodyPr/>
        <a:lstStyle/>
        <a:p>
          <a:endParaRPr lang="zh-TW" altLang="en-US"/>
        </a:p>
      </dgm:t>
    </dgm:pt>
    <dgm:pt modelId="{4E4B0C45-A178-4BC6-A98F-E774D0D85395}" type="sibTrans" cxnId="{8E6D8266-AF0F-469B-BCAE-2660DDC6E670}">
      <dgm:prSet/>
      <dgm:spPr/>
      <dgm:t>
        <a:bodyPr/>
        <a:lstStyle/>
        <a:p>
          <a:endParaRPr lang="zh-TW" altLang="en-US"/>
        </a:p>
      </dgm:t>
    </dgm:pt>
    <dgm:pt modelId="{C51CDDD1-4CEB-4B02-B194-5A084CF1BC01}">
      <dgm:prSet phldrT="[文字]" custT="1"/>
      <dgm:spPr>
        <a:solidFill>
          <a:schemeClr val="accent4">
            <a:lumMod val="60000"/>
            <a:lumOff val="40000"/>
          </a:schemeClr>
        </a:solidFill>
      </dgm:spPr>
      <dgm:t>
        <a:bodyPr/>
        <a:lstStyle/>
        <a:p>
          <a:pPr algn="ctr">
            <a:lnSpc>
              <a:spcPts val="2000"/>
            </a:lnSpc>
            <a:spcAft>
              <a:spcPts val="0"/>
            </a:spcAft>
          </a:pPr>
          <a:endParaRPr lang="en-US" altLang="zh-TW" sz="1800" b="1" dirty="0">
            <a:solidFill>
              <a:srgbClr val="652603"/>
            </a:solidFill>
            <a:latin typeface="+mj-ea"/>
            <a:ea typeface="+mj-ea"/>
          </a:endParaRPr>
        </a:p>
        <a:p>
          <a:pPr algn="l">
            <a:lnSpc>
              <a:spcPts val="2000"/>
            </a:lnSpc>
            <a:spcAft>
              <a:spcPts val="0"/>
            </a:spcAft>
          </a:pPr>
          <a:br>
            <a:rPr lang="en-US" altLang="zh-TW" sz="2400" b="1" dirty="0">
              <a:latin typeface="+mj-ea"/>
              <a:ea typeface="+mj-ea"/>
            </a:rPr>
          </a:br>
          <a:r>
            <a:rPr lang="zh-TW" altLang="en-US" sz="2400" b="1" dirty="0">
              <a:latin typeface="+mj-ea"/>
              <a:ea typeface="+mj-ea"/>
            </a:rPr>
            <a:t>       </a:t>
          </a:r>
          <a:endParaRPr lang="en-US" altLang="zh-TW" sz="2400" b="1" dirty="0">
            <a:latin typeface="+mj-ea"/>
            <a:ea typeface="+mj-ea"/>
          </a:endParaRPr>
        </a:p>
        <a:p>
          <a:pPr algn="l">
            <a:lnSpc>
              <a:spcPts val="2000"/>
            </a:lnSpc>
            <a:spcAft>
              <a:spcPts val="0"/>
            </a:spcAft>
          </a:pPr>
          <a:r>
            <a:rPr lang="zh-TW" altLang="en-US" sz="2400" b="1" dirty="0">
              <a:latin typeface="+mj-ea"/>
              <a:ea typeface="+mj-ea"/>
            </a:rPr>
            <a:t>       </a:t>
          </a:r>
          <a:br>
            <a:rPr lang="en-US" altLang="zh-TW" sz="2400" b="1" dirty="0">
              <a:latin typeface="+mj-ea"/>
              <a:ea typeface="+mj-ea"/>
            </a:rPr>
          </a:br>
          <a:r>
            <a:rPr lang="zh-TW" altLang="en-US" sz="2400" b="1" dirty="0">
              <a:latin typeface="+mj-ea"/>
              <a:ea typeface="+mj-ea"/>
            </a:rPr>
            <a:t>       森林科</a:t>
          </a:r>
          <a:br>
            <a:rPr lang="en-US" altLang="zh-TW" sz="2400" b="1" dirty="0">
              <a:latin typeface="+mj-ea"/>
              <a:ea typeface="+mj-ea"/>
            </a:rPr>
          </a:br>
          <a:endParaRPr lang="en-US" altLang="zh-TW" sz="2400" b="1" dirty="0">
            <a:latin typeface="+mj-ea"/>
            <a:ea typeface="+mj-ea"/>
          </a:endParaRPr>
        </a:p>
        <a:p>
          <a:pPr algn="l">
            <a:lnSpc>
              <a:spcPts val="2000"/>
            </a:lnSpc>
            <a:spcAft>
              <a:spcPts val="0"/>
            </a:spcAft>
          </a:pPr>
          <a:r>
            <a:rPr lang="zh-TW" altLang="en-US" sz="2000" b="1" dirty="0">
              <a:solidFill>
                <a:schemeClr val="bg1"/>
              </a:solidFill>
              <a:latin typeface="+mj-ea"/>
              <a:ea typeface="+mj-ea"/>
            </a:rPr>
            <a:t>   二年級</a:t>
          </a:r>
          <a:br>
            <a:rPr lang="en-US" altLang="zh-TW" sz="2000" b="1" dirty="0">
              <a:solidFill>
                <a:srgbClr val="652603"/>
              </a:solidFill>
              <a:latin typeface="+mj-ea"/>
              <a:ea typeface="+mj-ea"/>
            </a:rPr>
          </a:br>
          <a:r>
            <a:rPr lang="zh-TW" altLang="en-US" sz="2000" b="1" dirty="0">
              <a:solidFill>
                <a:srgbClr val="652603"/>
              </a:solidFill>
              <a:latin typeface="+mj-ea"/>
              <a:ea typeface="+mj-ea"/>
            </a:rPr>
            <a:t>   </a:t>
          </a:r>
          <a:r>
            <a:rPr lang="zh-TW" altLang="en-US" sz="1600" b="1" dirty="0">
              <a:solidFill>
                <a:srgbClr val="652603"/>
              </a:solidFill>
              <a:latin typeface="+mj-ea"/>
              <a:ea typeface="+mj-ea"/>
            </a:rPr>
            <a:t>野生動物概論</a:t>
          </a:r>
          <a:br>
            <a:rPr lang="en-US" altLang="zh-TW" sz="1600" b="1" dirty="0">
              <a:solidFill>
                <a:srgbClr val="652603"/>
              </a:solidFill>
              <a:latin typeface="+mj-ea"/>
              <a:ea typeface="+mj-ea"/>
            </a:rPr>
          </a:br>
          <a:r>
            <a:rPr lang="zh-TW" altLang="en-US" sz="1600" b="1" dirty="0">
              <a:solidFill>
                <a:srgbClr val="652603"/>
              </a:solidFill>
              <a:latin typeface="+mj-ea"/>
              <a:ea typeface="+mj-ea"/>
            </a:rPr>
            <a:t>   野生動物調查實習</a:t>
          </a:r>
          <a:br>
            <a:rPr lang="en-US" altLang="zh-TW" sz="1600" b="1" dirty="0">
              <a:solidFill>
                <a:srgbClr val="652603"/>
              </a:solidFill>
              <a:latin typeface="+mj-ea"/>
              <a:ea typeface="+mj-ea"/>
            </a:rPr>
          </a:br>
          <a:r>
            <a:rPr lang="zh-TW" altLang="en-US" sz="1600" b="1" dirty="0">
              <a:solidFill>
                <a:srgbClr val="652603"/>
              </a:solidFill>
              <a:latin typeface="+mj-ea"/>
              <a:ea typeface="+mj-ea"/>
            </a:rPr>
            <a:t>   植物識別實習</a:t>
          </a:r>
          <a:br>
            <a:rPr lang="en-US" altLang="zh-TW" sz="1800" b="1" dirty="0">
              <a:solidFill>
                <a:srgbClr val="652603"/>
              </a:solidFill>
              <a:latin typeface="+mj-ea"/>
              <a:ea typeface="+mj-ea"/>
            </a:rPr>
          </a:br>
          <a:endParaRPr lang="en-US" altLang="zh-TW" sz="1800" b="1" dirty="0">
            <a:solidFill>
              <a:srgbClr val="652603"/>
            </a:solidFill>
            <a:latin typeface="+mj-ea"/>
            <a:ea typeface="+mj-ea"/>
          </a:endParaRPr>
        </a:p>
        <a:p>
          <a:pPr algn="l">
            <a:lnSpc>
              <a:spcPts val="2000"/>
            </a:lnSpc>
            <a:spcAft>
              <a:spcPts val="0"/>
            </a:spcAft>
          </a:pPr>
          <a:r>
            <a:rPr lang="zh-TW" altLang="en-US" sz="2000" b="1" dirty="0">
              <a:solidFill>
                <a:srgbClr val="652603"/>
              </a:solidFill>
              <a:latin typeface="+mj-ea"/>
              <a:ea typeface="+mj-ea"/>
            </a:rPr>
            <a:t>   </a:t>
          </a:r>
          <a:r>
            <a:rPr lang="zh-TW" altLang="en-US" sz="2000" b="1" dirty="0">
              <a:solidFill>
                <a:schemeClr val="bg1"/>
              </a:solidFill>
              <a:latin typeface="+mj-ea"/>
              <a:ea typeface="+mj-ea"/>
            </a:rPr>
            <a:t>三年級</a:t>
          </a:r>
          <a:br>
            <a:rPr lang="en-US" altLang="zh-TW" sz="2000" b="1" dirty="0">
              <a:solidFill>
                <a:srgbClr val="652603"/>
              </a:solidFill>
              <a:latin typeface="+mj-ea"/>
              <a:ea typeface="+mj-ea"/>
            </a:rPr>
          </a:br>
          <a:r>
            <a:rPr lang="zh-TW" altLang="en-US" sz="2000" b="1" dirty="0">
              <a:solidFill>
                <a:srgbClr val="652603"/>
              </a:solidFill>
              <a:latin typeface="+mj-ea"/>
              <a:ea typeface="+mj-ea"/>
            </a:rPr>
            <a:t>   </a:t>
          </a:r>
          <a:r>
            <a:rPr lang="zh-TW" altLang="en-US" sz="1600" b="1" dirty="0">
              <a:solidFill>
                <a:srgbClr val="652603"/>
              </a:solidFill>
              <a:latin typeface="+mj-ea"/>
              <a:ea typeface="+mj-ea"/>
            </a:rPr>
            <a:t>養蜂學</a:t>
          </a:r>
          <a:br>
            <a:rPr lang="en-US" altLang="zh-TW" sz="1600" b="1" dirty="0">
              <a:solidFill>
                <a:srgbClr val="652603"/>
              </a:solidFill>
              <a:latin typeface="+mj-ea"/>
              <a:ea typeface="+mj-ea"/>
            </a:rPr>
          </a:br>
          <a:r>
            <a:rPr lang="zh-TW" altLang="en-US" sz="1600" b="1" dirty="0">
              <a:solidFill>
                <a:srgbClr val="652603"/>
              </a:solidFill>
              <a:latin typeface="+mj-ea"/>
              <a:ea typeface="+mj-ea"/>
            </a:rPr>
            <a:t>   養蜂學實習</a:t>
          </a:r>
          <a:br>
            <a:rPr lang="en-US" altLang="zh-TW" sz="1600" b="1" dirty="0">
              <a:solidFill>
                <a:srgbClr val="652603"/>
              </a:solidFill>
              <a:latin typeface="+mj-ea"/>
              <a:ea typeface="+mj-ea"/>
            </a:rPr>
          </a:br>
          <a:r>
            <a:rPr lang="zh-TW" altLang="en-US" sz="1600" b="1" dirty="0">
              <a:solidFill>
                <a:srgbClr val="652603"/>
              </a:solidFill>
              <a:latin typeface="+mj-ea"/>
              <a:ea typeface="+mj-ea"/>
            </a:rPr>
            <a:t>   木材工藝實習</a:t>
          </a:r>
          <a:br>
            <a:rPr lang="en-US" altLang="zh-TW" sz="1600" b="1" dirty="0">
              <a:solidFill>
                <a:srgbClr val="652603"/>
              </a:solidFill>
              <a:latin typeface="+mj-ea"/>
              <a:ea typeface="+mj-ea"/>
            </a:rPr>
          </a:br>
          <a:r>
            <a:rPr lang="zh-TW" altLang="en-US" sz="1600" b="1" dirty="0">
              <a:solidFill>
                <a:srgbClr val="652603"/>
              </a:solidFill>
              <a:latin typeface="+mj-ea"/>
              <a:ea typeface="+mj-ea"/>
            </a:rPr>
            <a:t>   木材機械實習</a:t>
          </a:r>
          <a:endParaRPr lang="zh-TW" altLang="en-US" sz="1600" dirty="0"/>
        </a:p>
      </dgm:t>
    </dgm:pt>
    <dgm:pt modelId="{77FE5BCB-82F3-40DD-B5A2-64681CEFEAED}" type="parTrans" cxnId="{ED9E91C2-32CD-4713-AA27-FC212B4C791F}">
      <dgm:prSet/>
      <dgm:spPr/>
      <dgm:t>
        <a:bodyPr/>
        <a:lstStyle/>
        <a:p>
          <a:endParaRPr lang="zh-TW" altLang="en-US"/>
        </a:p>
      </dgm:t>
    </dgm:pt>
    <dgm:pt modelId="{BBD1193B-50CE-402C-8851-98E9FDD64CFD}" type="sibTrans" cxnId="{ED9E91C2-32CD-4713-AA27-FC212B4C791F}">
      <dgm:prSet/>
      <dgm:spPr/>
      <dgm:t>
        <a:bodyPr/>
        <a:lstStyle/>
        <a:p>
          <a:endParaRPr lang="zh-TW" altLang="en-US"/>
        </a:p>
      </dgm:t>
    </dgm:pt>
    <dgm:pt modelId="{C66C8F14-3A91-4417-9420-FC3EBE44C580}">
      <dgm:prSet phldrT="[文字]" custT="1"/>
      <dgm:spPr>
        <a:solidFill>
          <a:srgbClr val="FF9933"/>
        </a:solidFill>
      </dgm:spPr>
      <dgm:t>
        <a:bodyPr/>
        <a:lstStyle/>
        <a:p>
          <a:pPr algn="l">
            <a:lnSpc>
              <a:spcPts val="2000"/>
            </a:lnSpc>
            <a:spcAft>
              <a:spcPts val="0"/>
            </a:spcAft>
          </a:pPr>
          <a:r>
            <a:rPr lang="zh-TW" altLang="en-US" sz="2200" b="1" dirty="0">
              <a:latin typeface="+mj-ea"/>
              <a:ea typeface="+mj-ea"/>
            </a:rPr>
            <a:t>    </a:t>
          </a:r>
          <a:br>
            <a:rPr lang="en-US" altLang="zh-TW" sz="2200" b="1" dirty="0">
              <a:latin typeface="+mj-ea"/>
              <a:ea typeface="+mj-ea"/>
            </a:rPr>
          </a:br>
          <a:r>
            <a:rPr lang="zh-TW" altLang="en-US" sz="2200" b="1" dirty="0">
              <a:latin typeface="+mj-ea"/>
              <a:ea typeface="+mj-ea"/>
            </a:rPr>
            <a:t>     </a:t>
          </a:r>
          <a:endParaRPr lang="en-US" altLang="zh-TW" sz="2200" b="1" dirty="0">
            <a:latin typeface="+mj-ea"/>
            <a:ea typeface="+mj-ea"/>
          </a:endParaRPr>
        </a:p>
        <a:p>
          <a:pPr algn="l">
            <a:lnSpc>
              <a:spcPts val="2000"/>
            </a:lnSpc>
            <a:spcAft>
              <a:spcPts val="0"/>
            </a:spcAft>
          </a:pPr>
          <a:r>
            <a:rPr lang="zh-TW" altLang="en-US" sz="2200" b="1" dirty="0">
              <a:latin typeface="+mj-ea"/>
              <a:ea typeface="+mj-ea"/>
            </a:rPr>
            <a:t>     </a:t>
          </a:r>
          <a:endParaRPr lang="en-US" altLang="zh-TW" sz="2200" b="1" dirty="0">
            <a:latin typeface="+mj-ea"/>
            <a:ea typeface="+mj-ea"/>
          </a:endParaRPr>
        </a:p>
        <a:p>
          <a:pPr algn="l">
            <a:lnSpc>
              <a:spcPts val="2000"/>
            </a:lnSpc>
            <a:spcAft>
              <a:spcPts val="0"/>
            </a:spcAft>
          </a:pPr>
          <a:endParaRPr lang="en-US" altLang="zh-TW" sz="2200" b="1" dirty="0">
            <a:latin typeface="+mj-ea"/>
            <a:ea typeface="+mj-ea"/>
          </a:endParaRPr>
        </a:p>
        <a:p>
          <a:pPr algn="l">
            <a:lnSpc>
              <a:spcPts val="2000"/>
            </a:lnSpc>
            <a:spcAft>
              <a:spcPts val="0"/>
            </a:spcAft>
          </a:pPr>
          <a:r>
            <a:rPr lang="zh-TW" altLang="en-US" sz="2200" b="1" dirty="0">
              <a:latin typeface="+mj-ea"/>
              <a:ea typeface="+mj-ea"/>
            </a:rPr>
            <a:t>      </a:t>
          </a:r>
          <a:endParaRPr lang="en-US" altLang="zh-TW" sz="2200" b="1" dirty="0">
            <a:latin typeface="+mj-ea"/>
            <a:ea typeface="+mj-ea"/>
          </a:endParaRPr>
        </a:p>
        <a:p>
          <a:pPr algn="ctr">
            <a:lnSpc>
              <a:spcPts val="2000"/>
            </a:lnSpc>
            <a:spcAft>
              <a:spcPts val="0"/>
            </a:spcAft>
          </a:pPr>
          <a:r>
            <a:rPr lang="zh-TW" altLang="en-US" sz="2200" b="1" dirty="0">
              <a:latin typeface="+mj-ea"/>
              <a:ea typeface="+mj-ea"/>
            </a:rPr>
            <a:t>園藝科</a:t>
          </a:r>
          <a:br>
            <a:rPr lang="en-US" altLang="zh-TW" sz="900" b="1" dirty="0">
              <a:latin typeface="+mj-ea"/>
              <a:ea typeface="+mj-ea"/>
            </a:rPr>
          </a:br>
          <a:endParaRPr lang="en-US" altLang="zh-TW" sz="900" b="1" dirty="0">
            <a:latin typeface="+mj-ea"/>
            <a:ea typeface="+mj-ea"/>
          </a:endParaRPr>
        </a:p>
        <a:p>
          <a:pPr algn="l">
            <a:lnSpc>
              <a:spcPts val="2000"/>
            </a:lnSpc>
            <a:spcAft>
              <a:spcPts val="0"/>
            </a:spcAft>
          </a:pPr>
          <a:r>
            <a:rPr lang="zh-TW" altLang="en-US" sz="900" b="1" dirty="0">
              <a:latin typeface="+mj-ea"/>
              <a:ea typeface="+mj-ea"/>
            </a:rPr>
            <a:t> </a:t>
          </a:r>
          <a:r>
            <a:rPr lang="zh-TW" altLang="en-US" sz="2000" b="1" dirty="0">
              <a:solidFill>
                <a:schemeClr val="bg1"/>
              </a:solidFill>
              <a:latin typeface="+mj-ea"/>
              <a:ea typeface="+mj-ea"/>
            </a:rPr>
            <a:t>二年級</a:t>
          </a:r>
          <a:br>
            <a:rPr lang="en-US" altLang="zh-TW" sz="2000" b="1" dirty="0">
              <a:solidFill>
                <a:srgbClr val="652603"/>
              </a:solidFill>
              <a:latin typeface="+mj-ea"/>
              <a:ea typeface="+mj-ea"/>
            </a:rPr>
          </a:br>
          <a:r>
            <a:rPr lang="zh-TW" altLang="en-US" sz="1600" b="1" dirty="0">
              <a:solidFill>
                <a:srgbClr val="652603"/>
              </a:solidFill>
              <a:latin typeface="+mj-ea"/>
              <a:ea typeface="+mj-ea"/>
            </a:rPr>
            <a:t>造園施工、景觀製圖</a:t>
          </a:r>
          <a:br>
            <a:rPr lang="en-US" altLang="zh-TW" sz="1800" b="1" dirty="0">
              <a:solidFill>
                <a:srgbClr val="652603"/>
              </a:solidFill>
              <a:latin typeface="+mj-ea"/>
              <a:ea typeface="+mj-ea"/>
            </a:rPr>
          </a:br>
          <a:r>
            <a:rPr lang="zh-TW" altLang="en-US" sz="1800" b="1" dirty="0">
              <a:solidFill>
                <a:srgbClr val="652603"/>
              </a:solidFill>
              <a:latin typeface="+mj-ea"/>
              <a:ea typeface="+mj-ea"/>
            </a:rPr>
            <a:t>果樹、蔬菜、花卉</a:t>
          </a:r>
          <a:br>
            <a:rPr lang="en-US" altLang="zh-TW" sz="1800" b="1" dirty="0">
              <a:solidFill>
                <a:srgbClr val="652603"/>
              </a:solidFill>
              <a:latin typeface="+mj-ea"/>
              <a:ea typeface="+mj-ea"/>
            </a:rPr>
          </a:br>
          <a:br>
            <a:rPr lang="en-US" altLang="zh-TW" sz="1800" b="1" dirty="0">
              <a:solidFill>
                <a:srgbClr val="652603"/>
              </a:solidFill>
              <a:latin typeface="+mj-ea"/>
              <a:ea typeface="+mj-ea"/>
            </a:rPr>
          </a:br>
          <a:r>
            <a:rPr lang="zh-TW" altLang="en-US" sz="2000" b="1" dirty="0">
              <a:solidFill>
                <a:schemeClr val="bg1"/>
              </a:solidFill>
              <a:latin typeface="+mj-ea"/>
              <a:ea typeface="+mj-ea"/>
            </a:rPr>
            <a:t>三年級</a:t>
          </a:r>
          <a:br>
            <a:rPr lang="en-US" altLang="zh-TW" sz="1800" b="1" dirty="0">
              <a:solidFill>
                <a:srgbClr val="652603"/>
              </a:solidFill>
              <a:latin typeface="+mj-ea"/>
              <a:ea typeface="+mj-ea"/>
            </a:rPr>
          </a:br>
          <a:r>
            <a:rPr lang="zh-TW" altLang="en-US" sz="1600" b="1" dirty="0">
              <a:solidFill>
                <a:srgbClr val="652603"/>
              </a:solidFill>
              <a:latin typeface="+mj-ea"/>
              <a:ea typeface="+mj-ea"/>
            </a:rPr>
            <a:t>造園木工實習</a:t>
          </a:r>
          <a:br>
            <a:rPr lang="en-US" altLang="zh-TW" sz="1600" b="1" dirty="0">
              <a:solidFill>
                <a:srgbClr val="652603"/>
              </a:solidFill>
              <a:latin typeface="+mj-ea"/>
              <a:ea typeface="+mj-ea"/>
            </a:rPr>
          </a:br>
          <a:r>
            <a:rPr lang="zh-TW" altLang="en-US" sz="1600" b="1" dirty="0">
              <a:solidFill>
                <a:srgbClr val="652603"/>
              </a:solidFill>
              <a:latin typeface="+mj-ea"/>
              <a:ea typeface="+mj-ea"/>
            </a:rPr>
            <a:t>造園施工實習</a:t>
          </a:r>
          <a:br>
            <a:rPr lang="en-US" altLang="zh-TW" sz="1600" b="1" dirty="0">
              <a:solidFill>
                <a:srgbClr val="652603"/>
              </a:solidFill>
              <a:latin typeface="+mj-ea"/>
              <a:ea typeface="+mj-ea"/>
            </a:rPr>
          </a:br>
          <a:r>
            <a:rPr lang="zh-TW" altLang="en-US" sz="1600" b="1" dirty="0">
              <a:solidFill>
                <a:srgbClr val="652603"/>
              </a:solidFill>
              <a:latin typeface="+mj-ea"/>
              <a:ea typeface="+mj-ea"/>
            </a:rPr>
            <a:t>種苗生產實習</a:t>
          </a:r>
          <a:br>
            <a:rPr lang="en-US" altLang="zh-TW" sz="1600" b="1" dirty="0">
              <a:solidFill>
                <a:srgbClr val="652603"/>
              </a:solidFill>
              <a:latin typeface="+mj-ea"/>
              <a:ea typeface="+mj-ea"/>
            </a:rPr>
          </a:br>
          <a:r>
            <a:rPr lang="zh-TW" altLang="en-US" sz="1600" b="1" dirty="0">
              <a:solidFill>
                <a:srgbClr val="652603"/>
              </a:solidFill>
              <a:latin typeface="+mj-ea"/>
              <a:ea typeface="+mj-ea"/>
            </a:rPr>
            <a:t>電腦繪圖實習</a:t>
          </a:r>
          <a:endParaRPr lang="en-US" altLang="zh-TW" sz="1600" b="1" dirty="0">
            <a:solidFill>
              <a:srgbClr val="652603"/>
            </a:solidFill>
            <a:latin typeface="+mj-ea"/>
            <a:ea typeface="+mj-ea"/>
          </a:endParaRPr>
        </a:p>
        <a:p>
          <a:pPr algn="l">
            <a:lnSpc>
              <a:spcPts val="2000"/>
            </a:lnSpc>
            <a:spcAft>
              <a:spcPts val="0"/>
            </a:spcAft>
          </a:pPr>
          <a:r>
            <a:rPr lang="zh-TW" altLang="en-US" sz="1600" b="1" dirty="0">
              <a:solidFill>
                <a:srgbClr val="652603"/>
              </a:solidFill>
              <a:latin typeface="+mj-ea"/>
              <a:ea typeface="+mj-ea"/>
            </a:rPr>
            <a:t>細說香草</a:t>
          </a:r>
          <a:r>
            <a:rPr lang="en-US" altLang="zh-TW" sz="1600" b="1" dirty="0">
              <a:solidFill>
                <a:srgbClr val="652603"/>
              </a:solidFill>
              <a:latin typeface="+mj-ea"/>
              <a:ea typeface="+mj-ea"/>
            </a:rPr>
            <a:t>123</a:t>
          </a:r>
          <a:r>
            <a:rPr lang="zh-TW" altLang="en-US" sz="1600" b="1" dirty="0">
              <a:solidFill>
                <a:srgbClr val="652603"/>
              </a:solidFill>
              <a:latin typeface="+mj-ea"/>
              <a:ea typeface="+mj-ea"/>
            </a:rPr>
            <a:t>事</a:t>
          </a:r>
          <a:br>
            <a:rPr lang="en-US" altLang="zh-TW" sz="1600" b="1" dirty="0">
              <a:solidFill>
                <a:srgbClr val="652603"/>
              </a:solidFill>
              <a:latin typeface="+mj-ea"/>
              <a:ea typeface="+mj-ea"/>
            </a:rPr>
          </a:br>
          <a:r>
            <a:rPr lang="zh-TW" altLang="en-US" sz="1600" b="1" dirty="0">
              <a:solidFill>
                <a:srgbClr val="652603"/>
              </a:solidFill>
              <a:latin typeface="+mj-ea"/>
              <a:ea typeface="+mj-ea"/>
            </a:rPr>
            <a:t>園產品綜合利用實習</a:t>
          </a:r>
          <a:br>
            <a:rPr lang="en-US" altLang="zh-TW" sz="1600" b="1" dirty="0">
              <a:solidFill>
                <a:srgbClr val="652603"/>
              </a:solidFill>
              <a:latin typeface="+mj-ea"/>
              <a:ea typeface="+mj-ea"/>
            </a:rPr>
          </a:br>
          <a:endParaRPr lang="zh-TW" altLang="en-US" sz="1400" dirty="0"/>
        </a:p>
      </dgm:t>
    </dgm:pt>
    <dgm:pt modelId="{9CF4D422-DB8B-4115-9BF4-3D9D44FA7C38}" type="parTrans" cxnId="{89BE5EB5-1F52-4DD4-BCEC-528C65EEBB14}">
      <dgm:prSet/>
      <dgm:spPr/>
      <dgm:t>
        <a:bodyPr/>
        <a:lstStyle/>
        <a:p>
          <a:endParaRPr lang="zh-TW" altLang="en-US"/>
        </a:p>
      </dgm:t>
    </dgm:pt>
    <dgm:pt modelId="{A8F297FB-33FA-4858-9B0C-065CBD480A0F}" type="sibTrans" cxnId="{89BE5EB5-1F52-4DD4-BCEC-528C65EEBB14}">
      <dgm:prSet/>
      <dgm:spPr/>
      <dgm:t>
        <a:bodyPr/>
        <a:lstStyle/>
        <a:p>
          <a:endParaRPr lang="zh-TW" altLang="en-US"/>
        </a:p>
      </dgm:t>
    </dgm:pt>
    <dgm:pt modelId="{971C7084-D65F-435B-8C36-48D32A99E68D}">
      <dgm:prSet phldrT="[文字]" custT="1"/>
      <dgm:spPr>
        <a:solidFill>
          <a:schemeClr val="accent5">
            <a:lumMod val="75000"/>
          </a:schemeClr>
        </a:solidFill>
      </dgm:spPr>
      <dgm:t>
        <a:bodyPr/>
        <a:lstStyle/>
        <a:p>
          <a:pPr algn="ctr">
            <a:lnSpc>
              <a:spcPct val="90000"/>
            </a:lnSpc>
            <a:spcAft>
              <a:spcPct val="35000"/>
            </a:spcAft>
          </a:pPr>
          <a:endParaRPr lang="en-US" altLang="zh-TW" sz="1600" b="1" dirty="0">
            <a:latin typeface="+mj-ea"/>
            <a:ea typeface="+mj-ea"/>
          </a:endParaRPr>
        </a:p>
        <a:p>
          <a:pPr algn="ctr">
            <a:lnSpc>
              <a:spcPct val="90000"/>
            </a:lnSpc>
            <a:spcAft>
              <a:spcPct val="35000"/>
            </a:spcAft>
          </a:pPr>
          <a:endParaRPr lang="en-US" altLang="zh-TW" sz="1600" b="1" dirty="0">
            <a:latin typeface="+mj-ea"/>
            <a:ea typeface="+mj-ea"/>
          </a:endParaRPr>
        </a:p>
        <a:p>
          <a:pPr algn="ctr">
            <a:lnSpc>
              <a:spcPts val="2000"/>
            </a:lnSpc>
            <a:spcAft>
              <a:spcPts val="0"/>
            </a:spcAft>
          </a:pPr>
          <a:br>
            <a:rPr lang="en-US" altLang="zh-TW" sz="2200" b="1" dirty="0">
              <a:latin typeface="+mj-ea"/>
              <a:ea typeface="+mj-ea"/>
            </a:rPr>
          </a:br>
          <a:endParaRPr lang="en-US" altLang="zh-TW" sz="2200" b="1" dirty="0">
            <a:latin typeface="+mj-ea"/>
            <a:ea typeface="+mj-ea"/>
          </a:endParaRPr>
        </a:p>
        <a:p>
          <a:pPr algn="ctr">
            <a:lnSpc>
              <a:spcPts val="2000"/>
            </a:lnSpc>
            <a:spcAft>
              <a:spcPts val="0"/>
            </a:spcAft>
          </a:pPr>
          <a:r>
            <a:rPr lang="zh-TW" altLang="en-US" sz="2200" b="1" dirty="0">
              <a:latin typeface="+mj-ea"/>
              <a:ea typeface="+mj-ea"/>
            </a:rPr>
            <a:t>畜產保健科</a:t>
          </a:r>
          <a:endParaRPr lang="en-US" altLang="zh-TW" sz="2200" b="1" dirty="0">
            <a:latin typeface="+mj-ea"/>
            <a:ea typeface="+mj-ea"/>
          </a:endParaRPr>
        </a:p>
        <a:p>
          <a:pPr algn="l">
            <a:lnSpc>
              <a:spcPts val="2000"/>
            </a:lnSpc>
            <a:spcAft>
              <a:spcPts val="0"/>
            </a:spcAft>
          </a:pPr>
          <a:r>
            <a:rPr lang="zh-TW" altLang="en-US" sz="2000" b="1" dirty="0">
              <a:solidFill>
                <a:srgbClr val="652603"/>
              </a:solidFill>
              <a:latin typeface="+mj-ea"/>
              <a:ea typeface="+mj-ea"/>
            </a:rPr>
            <a:t>   </a:t>
          </a:r>
          <a:br>
            <a:rPr lang="en-US" altLang="zh-TW" sz="2000" b="1" dirty="0">
              <a:solidFill>
                <a:srgbClr val="652603"/>
              </a:solidFill>
              <a:latin typeface="+mj-ea"/>
              <a:ea typeface="+mj-ea"/>
            </a:rPr>
          </a:br>
          <a:r>
            <a:rPr lang="zh-TW" altLang="en-US" sz="2000" b="1" dirty="0">
              <a:solidFill>
                <a:srgbClr val="652603"/>
              </a:solidFill>
              <a:latin typeface="+mj-ea"/>
              <a:ea typeface="+mj-ea"/>
            </a:rPr>
            <a:t>   </a:t>
          </a:r>
          <a:r>
            <a:rPr lang="zh-TW" altLang="en-US" sz="2000" b="1" dirty="0">
              <a:solidFill>
                <a:schemeClr val="bg1"/>
              </a:solidFill>
              <a:latin typeface="+mj-ea"/>
              <a:ea typeface="+mj-ea"/>
            </a:rPr>
            <a:t>二年級</a:t>
          </a:r>
          <a:br>
            <a:rPr lang="en-US" altLang="zh-TW" sz="1600" b="1" dirty="0">
              <a:solidFill>
                <a:srgbClr val="652603"/>
              </a:solidFill>
              <a:latin typeface="+mj-ea"/>
              <a:ea typeface="+mj-ea"/>
            </a:rPr>
          </a:br>
          <a:r>
            <a:rPr lang="zh-TW" altLang="en-US" sz="1600" b="1" dirty="0">
              <a:solidFill>
                <a:srgbClr val="652603"/>
              </a:solidFill>
              <a:latin typeface="+mj-ea"/>
              <a:ea typeface="+mj-ea"/>
            </a:rPr>
            <a:t>    豬場飼養管理</a:t>
          </a:r>
          <a:br>
            <a:rPr lang="en-US" altLang="zh-TW" sz="1600" b="1" dirty="0">
              <a:solidFill>
                <a:srgbClr val="652603"/>
              </a:solidFill>
              <a:latin typeface="+mj-ea"/>
              <a:ea typeface="+mj-ea"/>
            </a:rPr>
          </a:br>
          <a:r>
            <a:rPr lang="zh-TW" altLang="en-US" sz="1600" b="1" dirty="0">
              <a:solidFill>
                <a:srgbClr val="652603"/>
              </a:solidFill>
              <a:latin typeface="+mj-ea"/>
              <a:ea typeface="+mj-ea"/>
            </a:rPr>
            <a:t>    寵物臨床技術實習</a:t>
          </a:r>
          <a:br>
            <a:rPr lang="en-US" altLang="zh-TW" sz="1600" b="1" dirty="0">
              <a:solidFill>
                <a:srgbClr val="652603"/>
              </a:solidFill>
              <a:latin typeface="+mj-ea"/>
              <a:ea typeface="+mj-ea"/>
            </a:rPr>
          </a:br>
          <a:r>
            <a:rPr lang="zh-TW" altLang="en-US" sz="1600" b="1" dirty="0">
              <a:solidFill>
                <a:srgbClr val="652603"/>
              </a:solidFill>
              <a:latin typeface="+mj-ea"/>
              <a:ea typeface="+mj-ea"/>
            </a:rPr>
            <a:t>    寵物美容實習</a:t>
          </a:r>
          <a:br>
            <a:rPr lang="en-US" altLang="zh-TW" sz="1600" b="1" dirty="0">
              <a:solidFill>
                <a:srgbClr val="652603"/>
              </a:solidFill>
              <a:latin typeface="+mj-ea"/>
              <a:ea typeface="+mj-ea"/>
            </a:rPr>
          </a:br>
          <a:r>
            <a:rPr lang="zh-TW" altLang="en-US" sz="1600" b="1" dirty="0">
              <a:solidFill>
                <a:srgbClr val="652603"/>
              </a:solidFill>
              <a:latin typeface="+mj-ea"/>
              <a:ea typeface="+mj-ea"/>
            </a:rPr>
            <a:t>    </a:t>
          </a:r>
          <a:br>
            <a:rPr lang="en-US" altLang="zh-TW" sz="1600" b="1" dirty="0">
              <a:solidFill>
                <a:srgbClr val="652603"/>
              </a:solidFill>
              <a:latin typeface="+mj-ea"/>
              <a:ea typeface="+mj-ea"/>
            </a:rPr>
          </a:br>
          <a:r>
            <a:rPr lang="zh-TW" altLang="en-US" sz="1600" b="1" dirty="0">
              <a:solidFill>
                <a:srgbClr val="652603"/>
              </a:solidFill>
              <a:latin typeface="+mj-ea"/>
              <a:ea typeface="+mj-ea"/>
            </a:rPr>
            <a:t>    </a:t>
          </a:r>
          <a:r>
            <a:rPr lang="zh-TW" altLang="en-US" sz="2000" b="1" dirty="0">
              <a:solidFill>
                <a:schemeClr val="bg1"/>
              </a:solidFill>
              <a:latin typeface="+mj-ea"/>
              <a:ea typeface="+mj-ea"/>
            </a:rPr>
            <a:t>三年級</a:t>
          </a:r>
          <a:br>
            <a:rPr lang="en-US" altLang="zh-TW" sz="1600" b="1" dirty="0">
              <a:solidFill>
                <a:srgbClr val="652603"/>
              </a:solidFill>
              <a:latin typeface="+mj-ea"/>
              <a:ea typeface="+mj-ea"/>
            </a:rPr>
          </a:br>
          <a:r>
            <a:rPr lang="zh-TW" altLang="en-US" sz="1600" b="1" dirty="0">
              <a:solidFill>
                <a:srgbClr val="652603"/>
              </a:solidFill>
              <a:latin typeface="+mj-ea"/>
              <a:ea typeface="+mj-ea"/>
            </a:rPr>
            <a:t>    反芻動物飼養學</a:t>
          </a:r>
          <a:br>
            <a:rPr lang="en-US" altLang="zh-TW" sz="1600" b="1" dirty="0">
              <a:solidFill>
                <a:srgbClr val="652603"/>
              </a:solidFill>
              <a:latin typeface="+mj-ea"/>
              <a:ea typeface="+mj-ea"/>
            </a:rPr>
          </a:br>
          <a:r>
            <a:rPr lang="zh-TW" altLang="en-US" sz="1600" b="1" dirty="0">
              <a:solidFill>
                <a:srgbClr val="652603"/>
              </a:solidFill>
              <a:latin typeface="+mj-ea"/>
              <a:ea typeface="+mj-ea"/>
            </a:rPr>
            <a:t>    動物保健應用</a:t>
          </a:r>
          <a:br>
            <a:rPr lang="en-US" altLang="zh-TW" sz="1600" b="1" dirty="0">
              <a:solidFill>
                <a:srgbClr val="652603"/>
              </a:solidFill>
              <a:latin typeface="+mj-ea"/>
              <a:ea typeface="+mj-ea"/>
            </a:rPr>
          </a:br>
          <a:r>
            <a:rPr lang="zh-TW" altLang="en-US" sz="1600" b="1" dirty="0">
              <a:solidFill>
                <a:srgbClr val="652603"/>
              </a:solidFill>
              <a:latin typeface="+mj-ea"/>
              <a:ea typeface="+mj-ea"/>
            </a:rPr>
            <a:t>    寵物飼養學</a:t>
          </a:r>
          <a:br>
            <a:rPr lang="en-US" altLang="zh-TW" sz="1600" b="1" dirty="0">
              <a:solidFill>
                <a:srgbClr val="652603"/>
              </a:solidFill>
              <a:latin typeface="+mj-ea"/>
              <a:ea typeface="+mj-ea"/>
            </a:rPr>
          </a:br>
          <a:r>
            <a:rPr lang="zh-TW" altLang="en-US" sz="1600" b="1" dirty="0">
              <a:solidFill>
                <a:srgbClr val="652603"/>
              </a:solidFill>
              <a:latin typeface="+mj-ea"/>
              <a:ea typeface="+mj-ea"/>
            </a:rPr>
            <a:t>    寵物臨床技術實習</a:t>
          </a:r>
          <a:br>
            <a:rPr lang="en-US" altLang="zh-TW" sz="1600" b="1" dirty="0">
              <a:solidFill>
                <a:srgbClr val="652603"/>
              </a:solidFill>
              <a:latin typeface="+mj-ea"/>
              <a:ea typeface="+mj-ea"/>
            </a:rPr>
          </a:br>
          <a:r>
            <a:rPr lang="zh-TW" altLang="en-US" sz="1600" b="1" dirty="0">
              <a:solidFill>
                <a:srgbClr val="652603"/>
              </a:solidFill>
              <a:latin typeface="+mj-ea"/>
              <a:ea typeface="+mj-ea"/>
            </a:rPr>
            <a:t>    寵物美容實習</a:t>
          </a:r>
          <a:br>
            <a:rPr lang="en-US" altLang="zh-TW" sz="1600" b="1" dirty="0">
              <a:solidFill>
                <a:srgbClr val="652603"/>
              </a:solidFill>
              <a:latin typeface="+mj-ea"/>
              <a:ea typeface="+mj-ea"/>
            </a:rPr>
          </a:br>
          <a:endParaRPr lang="zh-TW" altLang="en-US" sz="1600" dirty="0"/>
        </a:p>
      </dgm:t>
    </dgm:pt>
    <dgm:pt modelId="{7777AC8B-8CA3-4FA2-BFDD-3C6BADDA78E3}" type="parTrans" cxnId="{7E4F6E5B-D902-4A36-9422-A79DD1811CE7}">
      <dgm:prSet/>
      <dgm:spPr/>
      <dgm:t>
        <a:bodyPr/>
        <a:lstStyle/>
        <a:p>
          <a:endParaRPr lang="zh-TW" altLang="en-US"/>
        </a:p>
      </dgm:t>
    </dgm:pt>
    <dgm:pt modelId="{BC3E3D44-CC2A-4938-99F1-7AAA8B8AA765}" type="sibTrans" cxnId="{7E4F6E5B-D902-4A36-9422-A79DD1811CE7}">
      <dgm:prSet/>
      <dgm:spPr/>
      <dgm:t>
        <a:bodyPr/>
        <a:lstStyle/>
        <a:p>
          <a:endParaRPr lang="zh-TW" altLang="en-US"/>
        </a:p>
      </dgm:t>
    </dgm:pt>
    <dgm:pt modelId="{3DAA13A8-07FF-48FE-88DB-C028F6AB32B2}" type="pres">
      <dgm:prSet presAssocID="{F92B5ED4-C482-4931-BA3C-63E79C816A25}" presName="Name0" presStyleCnt="0">
        <dgm:presLayoutVars>
          <dgm:dir/>
          <dgm:resizeHandles val="exact"/>
        </dgm:presLayoutVars>
      </dgm:prSet>
      <dgm:spPr/>
    </dgm:pt>
    <dgm:pt modelId="{4226F5D1-4C58-4891-BE0C-8C84868583AF}" type="pres">
      <dgm:prSet presAssocID="{F92B5ED4-C482-4931-BA3C-63E79C816A25}" presName="fgShape" presStyleLbl="fgShp" presStyleIdx="0" presStyleCnt="1" custScaleX="68325" custScaleY="53677" custLinFactNeighborX="-1493" custLinFactNeighborY="56495"/>
      <dgm:spPr>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solidFill>
            <a:srgbClr val="FFC000"/>
          </a:solidFill>
        </a:ln>
        <a:scene3d>
          <a:camera prst="perspectiveRelaxed"/>
          <a:lightRig rig="threePt" dir="t"/>
        </a:scene3d>
        <a:sp3d>
          <a:bevelT/>
        </a:sp3d>
      </dgm:spPr>
    </dgm:pt>
    <dgm:pt modelId="{2B216F3D-17FA-4FE1-82A9-B6457086477F}" type="pres">
      <dgm:prSet presAssocID="{F92B5ED4-C482-4931-BA3C-63E79C816A25}" presName="linComp" presStyleCnt="0"/>
      <dgm:spPr/>
    </dgm:pt>
    <dgm:pt modelId="{4638514B-E44A-410A-8B7B-61F2ADC42941}" type="pres">
      <dgm:prSet presAssocID="{05BC5066-FEF3-421E-86B0-3307302C109A}" presName="compNode" presStyleCnt="0"/>
      <dgm:spPr/>
    </dgm:pt>
    <dgm:pt modelId="{95C56B1F-39AB-40F3-9C75-34D54A507332}" type="pres">
      <dgm:prSet presAssocID="{05BC5066-FEF3-421E-86B0-3307302C109A}" presName="bkgdShape" presStyleLbl="node1" presStyleIdx="0" presStyleCnt="4" custScaleX="101432"/>
      <dgm:spPr/>
    </dgm:pt>
    <dgm:pt modelId="{6E798873-2572-4C0D-8F3B-CBDB452BCE5F}" type="pres">
      <dgm:prSet presAssocID="{05BC5066-FEF3-421E-86B0-3307302C109A}" presName="nodeTx" presStyleLbl="node1" presStyleIdx="0" presStyleCnt="4">
        <dgm:presLayoutVars>
          <dgm:bulletEnabled val="1"/>
        </dgm:presLayoutVars>
      </dgm:prSet>
      <dgm:spPr/>
    </dgm:pt>
    <dgm:pt modelId="{29A357A4-E04F-491F-9649-DEACCC899D46}" type="pres">
      <dgm:prSet presAssocID="{05BC5066-FEF3-421E-86B0-3307302C109A}" presName="invisiNode" presStyleLbl="node1" presStyleIdx="0" presStyleCnt="4"/>
      <dgm:spPr/>
    </dgm:pt>
    <dgm:pt modelId="{079D5C8E-3E86-47D6-BFDF-F23BFAAAE9AE}" type="pres">
      <dgm:prSet presAssocID="{05BC5066-FEF3-421E-86B0-3307302C109A}" presName="imagNode" presStyleLbl="fgImgPlace1" presStyleIdx="0" presStyleCnt="4" custScaleX="100359"/>
      <dgm:spPr>
        <a:blipFill rotWithShape="1">
          <a:blip xmlns:r="http://schemas.openxmlformats.org/officeDocument/2006/relationships" r:embed="rId1"/>
          <a:stretch>
            <a:fillRect/>
          </a:stretch>
        </a:blipFill>
      </dgm:spPr>
    </dgm:pt>
    <dgm:pt modelId="{D96F6B2B-3271-42FF-8E8A-D89A3F04D306}" type="pres">
      <dgm:prSet presAssocID="{4E4B0C45-A178-4BC6-A98F-E774D0D85395}" presName="sibTrans" presStyleLbl="sibTrans2D1" presStyleIdx="0" presStyleCnt="0"/>
      <dgm:spPr/>
    </dgm:pt>
    <dgm:pt modelId="{E5C6C5DC-6920-4ECF-B261-9538DCD89DBB}" type="pres">
      <dgm:prSet presAssocID="{C51CDDD1-4CEB-4B02-B194-5A084CF1BC01}" presName="compNode" presStyleCnt="0"/>
      <dgm:spPr/>
    </dgm:pt>
    <dgm:pt modelId="{AAC203CE-72F8-46E5-A0A8-2BDB7620CFD5}" type="pres">
      <dgm:prSet presAssocID="{C51CDDD1-4CEB-4B02-B194-5A084CF1BC01}" presName="bkgdShape" presStyleLbl="node1" presStyleIdx="1" presStyleCnt="4" custScaleX="101275"/>
      <dgm:spPr/>
    </dgm:pt>
    <dgm:pt modelId="{7DDF3B62-F74E-4E86-8F34-AB323DB5FE88}" type="pres">
      <dgm:prSet presAssocID="{C51CDDD1-4CEB-4B02-B194-5A084CF1BC01}" presName="nodeTx" presStyleLbl="node1" presStyleIdx="1" presStyleCnt="4">
        <dgm:presLayoutVars>
          <dgm:bulletEnabled val="1"/>
        </dgm:presLayoutVars>
      </dgm:prSet>
      <dgm:spPr/>
    </dgm:pt>
    <dgm:pt modelId="{78177A6C-9433-4798-9555-725BC5411D85}" type="pres">
      <dgm:prSet presAssocID="{C51CDDD1-4CEB-4B02-B194-5A084CF1BC01}" presName="invisiNode" presStyleLbl="node1" presStyleIdx="1" presStyleCnt="4"/>
      <dgm:spPr/>
    </dgm:pt>
    <dgm:pt modelId="{934D63B4-F5D3-47CA-B099-41606727A6B1}" type="pres">
      <dgm:prSet presAssocID="{C51CDDD1-4CEB-4B02-B194-5A084CF1BC01}" presName="imagNode" presStyleLbl="fgImgPlace1" presStyleIdx="1" presStyleCnt="4"/>
      <dgm:spPr>
        <a:blipFill rotWithShape="1">
          <a:blip xmlns:r="http://schemas.openxmlformats.org/officeDocument/2006/relationships" r:embed="rId2"/>
          <a:stretch>
            <a:fillRect/>
          </a:stretch>
        </a:blipFill>
      </dgm:spPr>
    </dgm:pt>
    <dgm:pt modelId="{14F09943-AD7F-429D-8AA5-43080FF22B30}" type="pres">
      <dgm:prSet presAssocID="{BBD1193B-50CE-402C-8851-98E9FDD64CFD}" presName="sibTrans" presStyleLbl="sibTrans2D1" presStyleIdx="0" presStyleCnt="0"/>
      <dgm:spPr/>
    </dgm:pt>
    <dgm:pt modelId="{E3D20A11-0CB6-40AF-94C5-D2314318C108}" type="pres">
      <dgm:prSet presAssocID="{C66C8F14-3A91-4417-9420-FC3EBE44C580}" presName="compNode" presStyleCnt="0"/>
      <dgm:spPr/>
    </dgm:pt>
    <dgm:pt modelId="{E65E6E26-CEE8-4157-9B77-42FBC4ABB685}" type="pres">
      <dgm:prSet presAssocID="{C66C8F14-3A91-4417-9420-FC3EBE44C580}" presName="bkgdShape" presStyleLbl="node1" presStyleIdx="2" presStyleCnt="4" custScaleX="104686" custLinFactNeighborX="165" custLinFactNeighborY="-558"/>
      <dgm:spPr/>
    </dgm:pt>
    <dgm:pt modelId="{B8CBAB28-2EF1-4DDC-968C-F2FA9F95FEAE}" type="pres">
      <dgm:prSet presAssocID="{C66C8F14-3A91-4417-9420-FC3EBE44C580}" presName="nodeTx" presStyleLbl="node1" presStyleIdx="2" presStyleCnt="4">
        <dgm:presLayoutVars>
          <dgm:bulletEnabled val="1"/>
        </dgm:presLayoutVars>
      </dgm:prSet>
      <dgm:spPr/>
    </dgm:pt>
    <dgm:pt modelId="{9EA81CC0-06CA-444C-83F8-156DB4800D85}" type="pres">
      <dgm:prSet presAssocID="{C66C8F14-3A91-4417-9420-FC3EBE44C580}" presName="invisiNode" presStyleLbl="node1" presStyleIdx="2" presStyleCnt="4"/>
      <dgm:spPr/>
    </dgm:pt>
    <dgm:pt modelId="{885E4628-4C93-4C7A-AE15-D77FFC778061}" type="pres">
      <dgm:prSet presAssocID="{C66C8F14-3A91-4417-9420-FC3EBE44C580}" presName="imagNode" presStyleLbl="fgImgPlace1" presStyleIdx="2" presStyleCnt="4" custLinFactNeighborX="-400" custLinFactNeighborY="9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dgm:spPr>
    </dgm:pt>
    <dgm:pt modelId="{A81008B6-8ADE-472A-A639-FBF3BC134116}" type="pres">
      <dgm:prSet presAssocID="{A8F297FB-33FA-4858-9B0C-065CBD480A0F}" presName="sibTrans" presStyleLbl="sibTrans2D1" presStyleIdx="0" presStyleCnt="0"/>
      <dgm:spPr/>
    </dgm:pt>
    <dgm:pt modelId="{AE5512FD-C7B1-405E-9B6B-2B9241B99F27}" type="pres">
      <dgm:prSet presAssocID="{971C7084-D65F-435B-8C36-48D32A99E68D}" presName="compNode" presStyleCnt="0"/>
      <dgm:spPr/>
    </dgm:pt>
    <dgm:pt modelId="{37EFEAA4-3021-4D07-B7D2-65143913916E}" type="pres">
      <dgm:prSet presAssocID="{971C7084-D65F-435B-8C36-48D32A99E68D}" presName="bkgdShape" presStyleLbl="node1" presStyleIdx="3" presStyleCnt="4" custScaleX="102278"/>
      <dgm:spPr/>
    </dgm:pt>
    <dgm:pt modelId="{CDFA7FBE-7374-4CB0-9A27-9B393DC0AEB5}" type="pres">
      <dgm:prSet presAssocID="{971C7084-D65F-435B-8C36-48D32A99E68D}" presName="nodeTx" presStyleLbl="node1" presStyleIdx="3" presStyleCnt="4">
        <dgm:presLayoutVars>
          <dgm:bulletEnabled val="1"/>
        </dgm:presLayoutVars>
      </dgm:prSet>
      <dgm:spPr/>
    </dgm:pt>
    <dgm:pt modelId="{5A7AB475-442E-4EAA-90BD-1F741DE7D5F8}" type="pres">
      <dgm:prSet presAssocID="{971C7084-D65F-435B-8C36-48D32A99E68D}" presName="invisiNode" presStyleLbl="node1" presStyleIdx="3" presStyleCnt="4"/>
      <dgm:spPr/>
    </dgm:pt>
    <dgm:pt modelId="{B121E937-91EC-485D-A5B1-34E35FE8CCC4}" type="pres">
      <dgm:prSet presAssocID="{971C7084-D65F-435B-8C36-48D32A99E68D}" presName="imagNode" presStyleLbl="fgImgPlace1" presStyleIdx="3" presStyleCnt="4"/>
      <dgm:spPr>
        <a:blipFill rotWithShape="1">
          <a:blip xmlns:r="http://schemas.openxmlformats.org/officeDocument/2006/relationships" r:embed="rId4"/>
          <a:stretch>
            <a:fillRect/>
          </a:stretch>
        </a:blipFill>
      </dgm:spPr>
    </dgm:pt>
  </dgm:ptLst>
  <dgm:cxnLst>
    <dgm:cxn modelId="{B2C85217-0A67-4F73-805F-443563B64898}" type="presOf" srcId="{C66C8F14-3A91-4417-9420-FC3EBE44C580}" destId="{B8CBAB28-2EF1-4DDC-968C-F2FA9F95FEAE}" srcOrd="1" destOrd="0" presId="urn:microsoft.com/office/officeart/2005/8/layout/hList7"/>
    <dgm:cxn modelId="{4A529E32-CFE4-4C4D-8BBB-90D1A15A775F}" type="presOf" srcId="{BBD1193B-50CE-402C-8851-98E9FDD64CFD}" destId="{14F09943-AD7F-429D-8AA5-43080FF22B30}" srcOrd="0" destOrd="0" presId="urn:microsoft.com/office/officeart/2005/8/layout/hList7"/>
    <dgm:cxn modelId="{7E4F6E5B-D902-4A36-9422-A79DD1811CE7}" srcId="{F92B5ED4-C482-4931-BA3C-63E79C816A25}" destId="{971C7084-D65F-435B-8C36-48D32A99E68D}" srcOrd="3" destOrd="0" parTransId="{7777AC8B-8CA3-4FA2-BFDD-3C6BADDA78E3}" sibTransId="{BC3E3D44-CC2A-4938-99F1-7AAA8B8AA765}"/>
    <dgm:cxn modelId="{8E6D8266-AF0F-469B-BCAE-2660DDC6E670}" srcId="{F92B5ED4-C482-4931-BA3C-63E79C816A25}" destId="{05BC5066-FEF3-421E-86B0-3307302C109A}" srcOrd="0" destOrd="0" parTransId="{604E6F63-0214-4BB3-B71E-87B1E57C091D}" sibTransId="{4E4B0C45-A178-4BC6-A98F-E774D0D85395}"/>
    <dgm:cxn modelId="{4DA6D666-0BDF-439F-9E49-42EF0826283A}" type="presOf" srcId="{05BC5066-FEF3-421E-86B0-3307302C109A}" destId="{6E798873-2572-4C0D-8F3B-CBDB452BCE5F}" srcOrd="1" destOrd="0" presId="urn:microsoft.com/office/officeart/2005/8/layout/hList7"/>
    <dgm:cxn modelId="{0DBFD872-F898-4D4D-B084-E14AD48413BD}" type="presOf" srcId="{4E4B0C45-A178-4BC6-A98F-E774D0D85395}" destId="{D96F6B2B-3271-42FF-8E8A-D89A3F04D306}" srcOrd="0" destOrd="0" presId="urn:microsoft.com/office/officeart/2005/8/layout/hList7"/>
    <dgm:cxn modelId="{C6D6745A-3F93-4842-89DD-D9492358E90B}" type="presOf" srcId="{971C7084-D65F-435B-8C36-48D32A99E68D}" destId="{37EFEAA4-3021-4D07-B7D2-65143913916E}" srcOrd="0" destOrd="0" presId="urn:microsoft.com/office/officeart/2005/8/layout/hList7"/>
    <dgm:cxn modelId="{1E7FC783-CE7A-4389-9B0C-94A83A559DA1}" type="presOf" srcId="{C66C8F14-3A91-4417-9420-FC3EBE44C580}" destId="{E65E6E26-CEE8-4157-9B77-42FBC4ABB685}" srcOrd="0" destOrd="0" presId="urn:microsoft.com/office/officeart/2005/8/layout/hList7"/>
    <dgm:cxn modelId="{D274E48E-EA41-4135-AB1E-8B987BAE7743}" type="presOf" srcId="{05BC5066-FEF3-421E-86B0-3307302C109A}" destId="{95C56B1F-39AB-40F3-9C75-34D54A507332}" srcOrd="0" destOrd="0" presId="urn:microsoft.com/office/officeart/2005/8/layout/hList7"/>
    <dgm:cxn modelId="{CDC6CCAB-A7B6-42CD-B823-211FA6ED1681}" type="presOf" srcId="{F92B5ED4-C482-4931-BA3C-63E79C816A25}" destId="{3DAA13A8-07FF-48FE-88DB-C028F6AB32B2}" srcOrd="0" destOrd="0" presId="urn:microsoft.com/office/officeart/2005/8/layout/hList7"/>
    <dgm:cxn modelId="{89BE5EB5-1F52-4DD4-BCEC-528C65EEBB14}" srcId="{F92B5ED4-C482-4931-BA3C-63E79C816A25}" destId="{C66C8F14-3A91-4417-9420-FC3EBE44C580}" srcOrd="2" destOrd="0" parTransId="{9CF4D422-DB8B-4115-9BF4-3D9D44FA7C38}" sibTransId="{A8F297FB-33FA-4858-9B0C-065CBD480A0F}"/>
    <dgm:cxn modelId="{AA1724BB-4880-48A6-AF0A-AA97728376C2}" type="presOf" srcId="{C51CDDD1-4CEB-4B02-B194-5A084CF1BC01}" destId="{7DDF3B62-F74E-4E86-8F34-AB323DB5FE88}" srcOrd="1" destOrd="0" presId="urn:microsoft.com/office/officeart/2005/8/layout/hList7"/>
    <dgm:cxn modelId="{ED9E91C2-32CD-4713-AA27-FC212B4C791F}" srcId="{F92B5ED4-C482-4931-BA3C-63E79C816A25}" destId="{C51CDDD1-4CEB-4B02-B194-5A084CF1BC01}" srcOrd="1" destOrd="0" parTransId="{77FE5BCB-82F3-40DD-B5A2-64681CEFEAED}" sibTransId="{BBD1193B-50CE-402C-8851-98E9FDD64CFD}"/>
    <dgm:cxn modelId="{37F1B6D3-DA93-4B6A-9BDB-7C7EA2380496}" type="presOf" srcId="{C51CDDD1-4CEB-4B02-B194-5A084CF1BC01}" destId="{AAC203CE-72F8-46E5-A0A8-2BDB7620CFD5}" srcOrd="0" destOrd="0" presId="urn:microsoft.com/office/officeart/2005/8/layout/hList7"/>
    <dgm:cxn modelId="{39A622F0-44CD-4D39-9D0B-90A5BE9CDAC8}" type="presOf" srcId="{A8F297FB-33FA-4858-9B0C-065CBD480A0F}" destId="{A81008B6-8ADE-472A-A639-FBF3BC134116}" srcOrd="0" destOrd="0" presId="urn:microsoft.com/office/officeart/2005/8/layout/hList7"/>
    <dgm:cxn modelId="{493F4EF9-505A-4D00-9C00-AA4EA52CADF4}" type="presOf" srcId="{971C7084-D65F-435B-8C36-48D32A99E68D}" destId="{CDFA7FBE-7374-4CB0-9A27-9B393DC0AEB5}" srcOrd="1" destOrd="0" presId="urn:microsoft.com/office/officeart/2005/8/layout/hList7"/>
    <dgm:cxn modelId="{8F83B1E9-D2AB-469F-B498-3F43622E2888}" type="presParOf" srcId="{3DAA13A8-07FF-48FE-88DB-C028F6AB32B2}" destId="{4226F5D1-4C58-4891-BE0C-8C84868583AF}" srcOrd="0" destOrd="0" presId="urn:microsoft.com/office/officeart/2005/8/layout/hList7"/>
    <dgm:cxn modelId="{0B428A84-74C4-4787-B62F-106EAC2CEB58}" type="presParOf" srcId="{3DAA13A8-07FF-48FE-88DB-C028F6AB32B2}" destId="{2B216F3D-17FA-4FE1-82A9-B6457086477F}" srcOrd="1" destOrd="0" presId="urn:microsoft.com/office/officeart/2005/8/layout/hList7"/>
    <dgm:cxn modelId="{1FDA3119-1722-4560-ABA5-A62D71F2AF65}" type="presParOf" srcId="{2B216F3D-17FA-4FE1-82A9-B6457086477F}" destId="{4638514B-E44A-410A-8B7B-61F2ADC42941}" srcOrd="0" destOrd="0" presId="urn:microsoft.com/office/officeart/2005/8/layout/hList7"/>
    <dgm:cxn modelId="{8FF72271-AB8B-4778-B619-03728559AADB}" type="presParOf" srcId="{4638514B-E44A-410A-8B7B-61F2ADC42941}" destId="{95C56B1F-39AB-40F3-9C75-34D54A507332}" srcOrd="0" destOrd="0" presId="urn:microsoft.com/office/officeart/2005/8/layout/hList7"/>
    <dgm:cxn modelId="{A2E72B4A-56C3-431C-9BEA-92D23BBA28B8}" type="presParOf" srcId="{4638514B-E44A-410A-8B7B-61F2ADC42941}" destId="{6E798873-2572-4C0D-8F3B-CBDB452BCE5F}" srcOrd="1" destOrd="0" presId="urn:microsoft.com/office/officeart/2005/8/layout/hList7"/>
    <dgm:cxn modelId="{08A67B1C-5621-42EB-9328-D405370FC183}" type="presParOf" srcId="{4638514B-E44A-410A-8B7B-61F2ADC42941}" destId="{29A357A4-E04F-491F-9649-DEACCC899D46}" srcOrd="2" destOrd="0" presId="urn:microsoft.com/office/officeart/2005/8/layout/hList7"/>
    <dgm:cxn modelId="{E89556B1-2B4A-48AD-9377-920B7F2A6D14}" type="presParOf" srcId="{4638514B-E44A-410A-8B7B-61F2ADC42941}" destId="{079D5C8E-3E86-47D6-BFDF-F23BFAAAE9AE}" srcOrd="3" destOrd="0" presId="urn:microsoft.com/office/officeart/2005/8/layout/hList7"/>
    <dgm:cxn modelId="{A54E9CF5-F861-472D-9C9A-1345DB871C64}" type="presParOf" srcId="{2B216F3D-17FA-4FE1-82A9-B6457086477F}" destId="{D96F6B2B-3271-42FF-8E8A-D89A3F04D306}" srcOrd="1" destOrd="0" presId="urn:microsoft.com/office/officeart/2005/8/layout/hList7"/>
    <dgm:cxn modelId="{9CE248A5-8D9C-4D7F-8878-B55EDECC69A3}" type="presParOf" srcId="{2B216F3D-17FA-4FE1-82A9-B6457086477F}" destId="{E5C6C5DC-6920-4ECF-B261-9538DCD89DBB}" srcOrd="2" destOrd="0" presId="urn:microsoft.com/office/officeart/2005/8/layout/hList7"/>
    <dgm:cxn modelId="{C749FC4D-CFC3-4C2E-BA6A-825834808E82}" type="presParOf" srcId="{E5C6C5DC-6920-4ECF-B261-9538DCD89DBB}" destId="{AAC203CE-72F8-46E5-A0A8-2BDB7620CFD5}" srcOrd="0" destOrd="0" presId="urn:microsoft.com/office/officeart/2005/8/layout/hList7"/>
    <dgm:cxn modelId="{664F2943-7E7A-4647-AD6F-7E1A7967088E}" type="presParOf" srcId="{E5C6C5DC-6920-4ECF-B261-9538DCD89DBB}" destId="{7DDF3B62-F74E-4E86-8F34-AB323DB5FE88}" srcOrd="1" destOrd="0" presId="urn:microsoft.com/office/officeart/2005/8/layout/hList7"/>
    <dgm:cxn modelId="{F266C6FB-D017-41EB-81D8-837E52AA7FAE}" type="presParOf" srcId="{E5C6C5DC-6920-4ECF-B261-9538DCD89DBB}" destId="{78177A6C-9433-4798-9555-725BC5411D85}" srcOrd="2" destOrd="0" presId="urn:microsoft.com/office/officeart/2005/8/layout/hList7"/>
    <dgm:cxn modelId="{BE9CC501-462B-4122-80A2-FD850307F864}" type="presParOf" srcId="{E5C6C5DC-6920-4ECF-B261-9538DCD89DBB}" destId="{934D63B4-F5D3-47CA-B099-41606727A6B1}" srcOrd="3" destOrd="0" presId="urn:microsoft.com/office/officeart/2005/8/layout/hList7"/>
    <dgm:cxn modelId="{AB36C418-0469-4B09-A848-0D0F950A2F6D}" type="presParOf" srcId="{2B216F3D-17FA-4FE1-82A9-B6457086477F}" destId="{14F09943-AD7F-429D-8AA5-43080FF22B30}" srcOrd="3" destOrd="0" presId="urn:microsoft.com/office/officeart/2005/8/layout/hList7"/>
    <dgm:cxn modelId="{89B853CC-75CB-4467-94FE-5AD625323B06}" type="presParOf" srcId="{2B216F3D-17FA-4FE1-82A9-B6457086477F}" destId="{E3D20A11-0CB6-40AF-94C5-D2314318C108}" srcOrd="4" destOrd="0" presId="urn:microsoft.com/office/officeart/2005/8/layout/hList7"/>
    <dgm:cxn modelId="{2C4EB74D-3C51-451F-AABB-31D271D400B9}" type="presParOf" srcId="{E3D20A11-0CB6-40AF-94C5-D2314318C108}" destId="{E65E6E26-CEE8-4157-9B77-42FBC4ABB685}" srcOrd="0" destOrd="0" presId="urn:microsoft.com/office/officeart/2005/8/layout/hList7"/>
    <dgm:cxn modelId="{A91A6781-A857-4D90-AF39-1B59B07BEA78}" type="presParOf" srcId="{E3D20A11-0CB6-40AF-94C5-D2314318C108}" destId="{B8CBAB28-2EF1-4DDC-968C-F2FA9F95FEAE}" srcOrd="1" destOrd="0" presId="urn:microsoft.com/office/officeart/2005/8/layout/hList7"/>
    <dgm:cxn modelId="{BB9B84C1-D852-4760-A192-7BB31D944390}" type="presParOf" srcId="{E3D20A11-0CB6-40AF-94C5-D2314318C108}" destId="{9EA81CC0-06CA-444C-83F8-156DB4800D85}" srcOrd="2" destOrd="0" presId="urn:microsoft.com/office/officeart/2005/8/layout/hList7"/>
    <dgm:cxn modelId="{F5904160-0C8E-4616-B4E5-97245C375A6E}" type="presParOf" srcId="{E3D20A11-0CB6-40AF-94C5-D2314318C108}" destId="{885E4628-4C93-4C7A-AE15-D77FFC778061}" srcOrd="3" destOrd="0" presId="urn:microsoft.com/office/officeart/2005/8/layout/hList7"/>
    <dgm:cxn modelId="{D2F0DC7C-8852-406D-B101-759DB4301BAA}" type="presParOf" srcId="{2B216F3D-17FA-4FE1-82A9-B6457086477F}" destId="{A81008B6-8ADE-472A-A639-FBF3BC134116}" srcOrd="5" destOrd="0" presId="urn:microsoft.com/office/officeart/2005/8/layout/hList7"/>
    <dgm:cxn modelId="{EF436844-7465-4233-A82F-D0AAA65D00CE}" type="presParOf" srcId="{2B216F3D-17FA-4FE1-82A9-B6457086477F}" destId="{AE5512FD-C7B1-405E-9B6B-2B9241B99F27}" srcOrd="6" destOrd="0" presId="urn:microsoft.com/office/officeart/2005/8/layout/hList7"/>
    <dgm:cxn modelId="{27E73D6F-4217-40DB-9909-6C6225745C23}" type="presParOf" srcId="{AE5512FD-C7B1-405E-9B6B-2B9241B99F27}" destId="{37EFEAA4-3021-4D07-B7D2-65143913916E}" srcOrd="0" destOrd="0" presId="urn:microsoft.com/office/officeart/2005/8/layout/hList7"/>
    <dgm:cxn modelId="{B748C63F-4BB6-4540-8AB4-BCC855A0A267}" type="presParOf" srcId="{AE5512FD-C7B1-405E-9B6B-2B9241B99F27}" destId="{CDFA7FBE-7374-4CB0-9A27-9B393DC0AEB5}" srcOrd="1" destOrd="0" presId="urn:microsoft.com/office/officeart/2005/8/layout/hList7"/>
    <dgm:cxn modelId="{1A7B32C4-FA7F-45C0-951D-5B0F05E46C28}" type="presParOf" srcId="{AE5512FD-C7B1-405E-9B6B-2B9241B99F27}" destId="{5A7AB475-442E-4EAA-90BD-1F741DE7D5F8}" srcOrd="2" destOrd="0" presId="urn:microsoft.com/office/officeart/2005/8/layout/hList7"/>
    <dgm:cxn modelId="{5582F941-4548-4BD5-8FD6-9F372FAA228D}" type="presParOf" srcId="{AE5512FD-C7B1-405E-9B6B-2B9241B99F27}" destId="{B121E937-91EC-485D-A5B1-34E35FE8CCC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E5FDA4-C89F-4A3E-B43F-262F5C1CA967}" type="doc">
      <dgm:prSet loTypeId="urn:microsoft.com/office/officeart/2005/8/layout/hList3" loCatId="list" qsTypeId="urn:microsoft.com/office/officeart/2005/8/quickstyle/simple5" qsCatId="simple" csTypeId="urn:microsoft.com/office/officeart/2005/8/colors/colorful1" csCatId="colorful" phldr="1"/>
      <dgm:spPr/>
      <dgm:t>
        <a:bodyPr/>
        <a:lstStyle/>
        <a:p>
          <a:endParaRPr lang="zh-TW" altLang="en-US"/>
        </a:p>
      </dgm:t>
    </dgm:pt>
    <dgm:pt modelId="{1FDD7372-24F3-4FB8-80E4-3C30F7BF631F}">
      <dgm:prSet phldrT="[文字]"/>
      <dgm:spPr>
        <a:solidFill>
          <a:srgbClr val="0070C0"/>
        </a:solidFill>
        <a:ln>
          <a:solidFill>
            <a:schemeClr val="accent4"/>
          </a:solidFill>
        </a:ln>
      </dgm:spPr>
      <dgm:t>
        <a:bodyPr/>
        <a:lstStyle/>
        <a:p>
          <a:r>
            <a:rPr lang="zh-TW" altLang="en-US" b="1" dirty="0">
              <a:latin typeface="+mj-ea"/>
              <a:ea typeface="+mj-ea"/>
            </a:rPr>
            <a:t>農業群各科術科考試內容</a:t>
          </a:r>
        </a:p>
      </dgm:t>
    </dgm:pt>
    <dgm:pt modelId="{D10668C3-552F-4429-B3C8-B99103E690D5}" type="parTrans" cxnId="{C859CC4F-ACE0-44B2-9CA5-D60C9357DAC6}">
      <dgm:prSet/>
      <dgm:spPr/>
      <dgm:t>
        <a:bodyPr/>
        <a:lstStyle/>
        <a:p>
          <a:endParaRPr lang="zh-TW" altLang="en-US"/>
        </a:p>
      </dgm:t>
    </dgm:pt>
    <dgm:pt modelId="{3B4C3552-A8F1-42A0-8638-A233EFC10CFF}" type="sibTrans" cxnId="{C859CC4F-ACE0-44B2-9CA5-D60C9357DAC6}">
      <dgm:prSet/>
      <dgm:spPr/>
      <dgm:t>
        <a:bodyPr/>
        <a:lstStyle/>
        <a:p>
          <a:endParaRPr lang="zh-TW" altLang="en-US"/>
        </a:p>
      </dgm:t>
    </dgm:pt>
    <dgm:pt modelId="{93F17F29-1E2F-4659-BF37-5B6BB60DB52F}">
      <dgm:prSet phldrT="[文字]" custT="1"/>
      <dgm:spPr/>
      <dgm:t>
        <a:bodyPr anchor="t" anchorCtr="0"/>
        <a:lstStyle/>
        <a:p>
          <a:pPr algn="l">
            <a:lnSpc>
              <a:spcPts val="2000"/>
            </a:lnSpc>
            <a:spcAft>
              <a:spcPts val="0"/>
            </a:spcAft>
          </a:pPr>
          <a:endParaRPr lang="en-US" altLang="zh-TW" sz="2800" b="1" dirty="0">
            <a:solidFill>
              <a:schemeClr val="tx1"/>
            </a:solidFill>
            <a:latin typeface="+mj-ea"/>
            <a:ea typeface="+mj-ea"/>
          </a:endParaRPr>
        </a:p>
        <a:p>
          <a:pPr algn="l">
            <a:lnSpc>
              <a:spcPts val="2000"/>
            </a:lnSpc>
            <a:spcAft>
              <a:spcPts val="0"/>
            </a:spcAft>
          </a:pPr>
          <a:r>
            <a:rPr lang="zh-TW" altLang="en-US" sz="2800" b="1" dirty="0">
              <a:solidFill>
                <a:schemeClr val="tx1"/>
              </a:solidFill>
              <a:latin typeface="+mj-ea"/>
              <a:ea typeface="+mj-ea"/>
            </a:rPr>
            <a:t>面試及資料審查</a:t>
          </a:r>
          <a:br>
            <a:rPr lang="en-US" sz="2000" b="1" dirty="0">
              <a:latin typeface="+mj-ea"/>
              <a:ea typeface="+mj-ea"/>
            </a:rPr>
          </a:br>
          <a:br>
            <a:rPr lang="en-US" sz="2000" b="1" dirty="0">
              <a:latin typeface="+mj-ea"/>
              <a:ea typeface="+mj-ea"/>
            </a:rPr>
          </a:br>
          <a:r>
            <a:rPr lang="en-US" altLang="zh-TW" sz="2000" b="1" dirty="0">
              <a:latin typeface="+mj-ea"/>
              <a:ea typeface="+mj-ea"/>
            </a:rPr>
            <a:t>1.</a:t>
          </a:r>
          <a:r>
            <a:rPr lang="zh-TW" sz="2000" b="1" dirty="0">
              <a:latin typeface="+mj-ea"/>
              <a:ea typeface="+mj-ea"/>
            </a:rPr>
            <a:t>農場經營科</a:t>
          </a:r>
          <a:r>
            <a:rPr lang="zh-TW" altLang="en-US" sz="2000" b="1" dirty="0">
              <a:latin typeface="+mj-ea"/>
              <a:ea typeface="+mj-ea"/>
            </a:rPr>
            <a:t>：面試</a:t>
          </a:r>
          <a:r>
            <a:rPr lang="en-US" altLang="zh-TW" sz="2000" b="1" dirty="0">
              <a:latin typeface="+mj-ea"/>
              <a:ea typeface="+mj-ea"/>
            </a:rPr>
            <a:t>30%</a:t>
          </a:r>
          <a:br>
            <a:rPr lang="en-US" altLang="zh-TW" sz="2000" b="1" dirty="0">
              <a:latin typeface="+mj-ea"/>
              <a:ea typeface="+mj-ea"/>
            </a:rPr>
          </a:br>
          <a:endParaRPr lang="en-US" altLang="zh-TW" sz="2000" b="1" dirty="0">
            <a:latin typeface="+mj-ea"/>
            <a:ea typeface="+mj-ea"/>
          </a:endParaRPr>
        </a:p>
        <a:p>
          <a:pPr algn="l">
            <a:lnSpc>
              <a:spcPts val="2000"/>
            </a:lnSpc>
            <a:spcAft>
              <a:spcPts val="0"/>
            </a:spcAft>
          </a:pPr>
          <a:r>
            <a:rPr lang="en-US" altLang="zh-TW" sz="2000" b="1" dirty="0">
              <a:latin typeface="+mj-ea"/>
              <a:ea typeface="+mj-ea"/>
            </a:rPr>
            <a:t>2.</a:t>
          </a:r>
          <a:r>
            <a:rPr lang="zh-TW" altLang="en-US" sz="2000" b="1" dirty="0">
              <a:latin typeface="+mj-ea"/>
              <a:ea typeface="+mj-ea"/>
            </a:rPr>
            <a:t>園藝科：面試</a:t>
          </a:r>
          <a:r>
            <a:rPr lang="en-US" altLang="zh-TW" sz="2000" b="1" dirty="0">
              <a:latin typeface="+mj-ea"/>
              <a:ea typeface="+mj-ea"/>
            </a:rPr>
            <a:t>30%</a:t>
          </a:r>
        </a:p>
        <a:p>
          <a:pPr algn="l">
            <a:lnSpc>
              <a:spcPts val="2000"/>
            </a:lnSpc>
            <a:spcAft>
              <a:spcPts val="0"/>
            </a:spcAft>
            <a:buFont typeface="Wingdings" panose="05000000000000000000" pitchFamily="2" charset="2"/>
            <a:buChar char="u"/>
          </a:pPr>
          <a:endParaRPr lang="en-US" altLang="zh-TW" sz="2000" b="1" dirty="0">
            <a:solidFill>
              <a:srgbClr val="FFFFFF"/>
            </a:solidFill>
            <a:latin typeface="微軟正黑體" panose="020B0604030504040204" pitchFamily="34" charset="-120"/>
            <a:ea typeface="微軟正黑體" panose="020B0604030504040204" pitchFamily="34" charset="-120"/>
            <a:cs typeface="+mn-cs"/>
          </a:endParaRPr>
        </a:p>
        <a:p>
          <a:pPr algn="l">
            <a:lnSpc>
              <a:spcPts val="2000"/>
            </a:lnSpc>
            <a:spcAft>
              <a:spcPts val="0"/>
            </a:spcAft>
            <a:buFont typeface="Wingdings" panose="05000000000000000000" pitchFamily="2" charset="2"/>
            <a:buChar char="u"/>
          </a:pPr>
          <a:r>
            <a:rPr lang="en-US" altLang="zh-TW" sz="2000" b="1" dirty="0">
              <a:solidFill>
                <a:srgbClr val="FFFFFF"/>
              </a:solidFill>
              <a:latin typeface="微軟正黑體" panose="020B0604030504040204" pitchFamily="34" charset="-120"/>
              <a:ea typeface="微軟正黑體" panose="020B0604030504040204" pitchFamily="34" charset="-120"/>
              <a:cs typeface="+mn-cs"/>
            </a:rPr>
            <a:t>3.</a:t>
          </a:r>
          <a:r>
            <a:rPr lang="zh-TW" altLang="en-US" sz="2000" b="1" dirty="0">
              <a:solidFill>
                <a:srgbClr val="FFFFFF"/>
              </a:solidFill>
              <a:latin typeface="微軟正黑體" panose="020B0604030504040204" pitchFamily="34" charset="-120"/>
              <a:ea typeface="微軟正黑體" panose="020B0604030504040204" pitchFamily="34" charset="-120"/>
              <a:cs typeface="+mn-cs"/>
            </a:rPr>
            <a:t>畜產保健科：</a:t>
          </a:r>
          <a:endParaRPr lang="en-US" altLang="zh-TW" sz="2000" b="1" dirty="0">
            <a:solidFill>
              <a:srgbClr val="FFFFFF"/>
            </a:solidFill>
            <a:latin typeface="微軟正黑體" panose="020B0604030504040204" pitchFamily="34" charset="-120"/>
            <a:ea typeface="微軟正黑體" panose="020B0604030504040204" pitchFamily="34" charset="-120"/>
            <a:cs typeface="+mn-cs"/>
          </a:endParaRPr>
        </a:p>
        <a:p>
          <a:pPr algn="l">
            <a:lnSpc>
              <a:spcPts val="2000"/>
            </a:lnSpc>
            <a:spcAft>
              <a:spcPts val="0"/>
            </a:spcAft>
            <a:buFont typeface="Wingdings" panose="05000000000000000000" pitchFamily="2" charset="2"/>
            <a:buChar char="u"/>
          </a:pPr>
          <a:r>
            <a:rPr lang="zh-TW" altLang="en-US" sz="2000" b="1" dirty="0">
              <a:solidFill>
                <a:srgbClr val="FFFFFF"/>
              </a:solidFill>
              <a:latin typeface="微軟正黑體" panose="020B0604030504040204" pitchFamily="34" charset="-120"/>
              <a:ea typeface="微軟正黑體" panose="020B0604030504040204" pitchFamily="34" charset="-120"/>
              <a:cs typeface="+mn-cs"/>
            </a:rPr>
            <a:t>         面試</a:t>
          </a:r>
          <a:r>
            <a:rPr lang="en-US" altLang="zh-TW" sz="2000" b="1" dirty="0">
              <a:solidFill>
                <a:srgbClr val="FFFFFF"/>
              </a:solidFill>
              <a:latin typeface="微軟正黑體" panose="020B0604030504040204" pitchFamily="34" charset="-120"/>
              <a:ea typeface="微軟正黑體" panose="020B0604030504040204" pitchFamily="34" charset="-120"/>
              <a:cs typeface="+mn-cs"/>
            </a:rPr>
            <a:t>30%</a:t>
          </a:r>
          <a:r>
            <a:rPr lang="zh-TW" altLang="en-US" sz="2000" b="1" dirty="0">
              <a:solidFill>
                <a:srgbClr val="FFFFFF"/>
              </a:solidFill>
              <a:latin typeface="微軟正黑體" panose="020B0604030504040204" pitchFamily="34" charset="-120"/>
              <a:ea typeface="微軟正黑體" panose="020B0604030504040204" pitchFamily="34" charset="-120"/>
              <a:cs typeface="+mn-cs"/>
            </a:rPr>
            <a:t>、資料審查</a:t>
          </a:r>
          <a:r>
            <a:rPr lang="en-US" altLang="zh-TW" sz="2000" b="1" dirty="0">
              <a:solidFill>
                <a:srgbClr val="FFFFFF"/>
              </a:solidFill>
              <a:latin typeface="微軟正黑體" panose="020B0604030504040204" pitchFamily="34" charset="-120"/>
              <a:ea typeface="微軟正黑體" panose="020B0604030504040204" pitchFamily="34" charset="-120"/>
              <a:cs typeface="+mn-cs"/>
            </a:rPr>
            <a:t>10%</a:t>
          </a:r>
        </a:p>
        <a:p>
          <a:pPr algn="l">
            <a:lnSpc>
              <a:spcPts val="2000"/>
            </a:lnSpc>
            <a:spcAft>
              <a:spcPts val="0"/>
            </a:spcAft>
            <a:buFont typeface="Wingdings" panose="05000000000000000000" pitchFamily="2" charset="2"/>
            <a:buChar char="u"/>
          </a:pPr>
          <a:endParaRPr lang="en-US" altLang="zh-TW" sz="2000" b="1" dirty="0">
            <a:solidFill>
              <a:srgbClr val="FFFFFF"/>
            </a:solidFill>
            <a:latin typeface="微軟正黑體" panose="020B0604030504040204" pitchFamily="34" charset="-120"/>
            <a:ea typeface="微軟正黑體" panose="020B0604030504040204" pitchFamily="34" charset="-120"/>
            <a:cs typeface="+mn-cs"/>
          </a:endParaRPr>
        </a:p>
        <a:p>
          <a:pPr algn="l">
            <a:lnSpc>
              <a:spcPts val="2000"/>
            </a:lnSpc>
            <a:spcAft>
              <a:spcPts val="0"/>
            </a:spcAft>
            <a:buFont typeface="Wingdings" panose="05000000000000000000" pitchFamily="2" charset="2"/>
            <a:buChar char="u"/>
          </a:pPr>
          <a:r>
            <a:rPr lang="en-US" altLang="zh-TW" sz="2000" b="1" dirty="0">
              <a:solidFill>
                <a:srgbClr val="FFFFFF"/>
              </a:solidFill>
              <a:latin typeface="微軟正黑體" panose="020B0604030504040204" pitchFamily="34" charset="-120"/>
              <a:ea typeface="微軟正黑體" panose="020B0604030504040204" pitchFamily="34" charset="-120"/>
              <a:cs typeface="+mn-cs"/>
            </a:rPr>
            <a:t>4.</a:t>
          </a:r>
          <a:r>
            <a:rPr lang="zh-TW" altLang="en-US" sz="2000" b="1" dirty="0">
              <a:solidFill>
                <a:srgbClr val="FFFFFF"/>
              </a:solidFill>
              <a:latin typeface="微軟正黑體" panose="020B0604030504040204" pitchFamily="34" charset="-120"/>
              <a:ea typeface="微軟正黑體" panose="020B0604030504040204" pitchFamily="34" charset="-120"/>
              <a:cs typeface="+mn-cs"/>
            </a:rPr>
            <a:t>森</a:t>
          </a:r>
          <a:r>
            <a:rPr lang="zh-TW" altLang="en-US" sz="2000" b="1" dirty="0">
              <a:latin typeface="+mj-ea"/>
              <a:ea typeface="+mj-ea"/>
            </a:rPr>
            <a:t>林科：</a:t>
          </a:r>
          <a:br>
            <a:rPr lang="en-US" altLang="zh-TW" sz="2000" b="1" dirty="0">
              <a:latin typeface="+mj-ea"/>
              <a:ea typeface="+mj-ea"/>
            </a:rPr>
          </a:br>
          <a:r>
            <a:rPr lang="zh-TW" altLang="en-US" sz="2000" b="1" dirty="0">
              <a:latin typeface="+mj-ea"/>
              <a:ea typeface="+mj-ea"/>
            </a:rPr>
            <a:t>         面試</a:t>
          </a:r>
          <a:r>
            <a:rPr lang="en-US" altLang="zh-TW" sz="2000" b="1" dirty="0">
              <a:solidFill>
                <a:srgbClr val="FFFFFF"/>
              </a:solidFill>
              <a:latin typeface="微軟正黑體" panose="020B0604030504040204" pitchFamily="34" charset="-120"/>
              <a:ea typeface="微軟正黑體" panose="020B0604030504040204" pitchFamily="34" charset="-120"/>
              <a:cs typeface="+mn-cs"/>
            </a:rPr>
            <a:t>20%</a:t>
          </a:r>
          <a:br>
            <a:rPr lang="en-US" altLang="zh-TW" sz="2000" b="1" dirty="0">
              <a:solidFill>
                <a:srgbClr val="FFFFFF"/>
              </a:solidFill>
              <a:latin typeface="微軟正黑體" panose="020B0604030504040204" pitchFamily="34" charset="-120"/>
              <a:ea typeface="微軟正黑體" panose="020B0604030504040204" pitchFamily="34" charset="-120"/>
              <a:cs typeface="+mn-cs"/>
            </a:rPr>
          </a:br>
          <a:r>
            <a:rPr lang="zh-TW" altLang="en-US" sz="2000" b="1" dirty="0">
              <a:solidFill>
                <a:srgbClr val="FFFFFF"/>
              </a:solidFill>
              <a:latin typeface="微軟正黑體" panose="020B0604030504040204" pitchFamily="34" charset="-120"/>
              <a:ea typeface="微軟正黑體" panose="020B0604030504040204" pitchFamily="34" charset="-120"/>
              <a:cs typeface="+mn-cs"/>
            </a:rPr>
            <a:t>         </a:t>
          </a:r>
          <a:endParaRPr lang="zh-TW" altLang="en-US" sz="1800" b="1" dirty="0"/>
        </a:p>
      </dgm:t>
    </dgm:pt>
    <dgm:pt modelId="{3D1C7C55-0DE4-4F87-845E-62EC9C640497}" type="parTrans" cxnId="{51B239EA-9BCF-460B-8ADD-935DFD83B520}">
      <dgm:prSet/>
      <dgm:spPr/>
      <dgm:t>
        <a:bodyPr/>
        <a:lstStyle/>
        <a:p>
          <a:endParaRPr lang="zh-TW" altLang="en-US"/>
        </a:p>
      </dgm:t>
    </dgm:pt>
    <dgm:pt modelId="{C5117A49-7DC6-4694-8901-A7599C82953B}" type="sibTrans" cxnId="{51B239EA-9BCF-460B-8ADD-935DFD83B520}">
      <dgm:prSet/>
      <dgm:spPr/>
      <dgm:t>
        <a:bodyPr/>
        <a:lstStyle/>
        <a:p>
          <a:endParaRPr lang="zh-TW" altLang="en-US"/>
        </a:p>
      </dgm:t>
    </dgm:pt>
    <dgm:pt modelId="{A4917D7E-F9DB-4EC4-BE58-EB513EB7E21E}">
      <dgm:prSet/>
      <dgm:spPr/>
      <dgm:t>
        <a:bodyPr/>
        <a:lstStyle/>
        <a:p>
          <a:endParaRPr lang="zh-TW" altLang="en-US"/>
        </a:p>
      </dgm:t>
    </dgm:pt>
    <dgm:pt modelId="{739D9A1C-9C80-409F-AA49-7BA2AC979C41}" type="parTrans" cxnId="{2FADE549-F5C5-4B32-99B7-8F98C46D40D3}">
      <dgm:prSet/>
      <dgm:spPr/>
      <dgm:t>
        <a:bodyPr/>
        <a:lstStyle/>
        <a:p>
          <a:endParaRPr lang="zh-TW" altLang="en-US"/>
        </a:p>
      </dgm:t>
    </dgm:pt>
    <dgm:pt modelId="{DAF2E84B-6CEE-4115-9B2B-A339DF51C652}" type="sibTrans" cxnId="{2FADE549-F5C5-4B32-99B7-8F98C46D40D3}">
      <dgm:prSet/>
      <dgm:spPr/>
      <dgm:t>
        <a:bodyPr/>
        <a:lstStyle/>
        <a:p>
          <a:endParaRPr lang="zh-TW" altLang="en-US"/>
        </a:p>
      </dgm:t>
    </dgm:pt>
    <dgm:pt modelId="{3EA92D04-4201-4DDF-8D5C-3882FB442EB3}">
      <dgm:prSet/>
      <dgm:spPr/>
      <dgm:t>
        <a:bodyPr/>
        <a:lstStyle/>
        <a:p>
          <a:endParaRPr lang="zh-TW" altLang="en-US"/>
        </a:p>
      </dgm:t>
    </dgm:pt>
    <dgm:pt modelId="{8B99C0F4-5B38-42A8-8F9E-F83F525A2C67}" type="parTrans" cxnId="{0991F9C0-617B-417A-AAEF-EEF9563A3D8A}">
      <dgm:prSet/>
      <dgm:spPr/>
      <dgm:t>
        <a:bodyPr/>
        <a:lstStyle/>
        <a:p>
          <a:endParaRPr lang="zh-TW" altLang="en-US"/>
        </a:p>
      </dgm:t>
    </dgm:pt>
    <dgm:pt modelId="{226850C7-0572-493B-B876-602A4D8CDFE7}" type="sibTrans" cxnId="{0991F9C0-617B-417A-AAEF-EEF9563A3D8A}">
      <dgm:prSet/>
      <dgm:spPr/>
      <dgm:t>
        <a:bodyPr/>
        <a:lstStyle/>
        <a:p>
          <a:endParaRPr lang="zh-TW" altLang="en-US"/>
        </a:p>
      </dgm:t>
    </dgm:pt>
    <dgm:pt modelId="{D05D7FCF-A6FF-4608-A8E5-C6A64B7085B3}">
      <dgm:prSet phldrT="[文字]" custT="1"/>
      <dgm:spPr/>
      <dgm:t>
        <a:bodyPr/>
        <a:lstStyle/>
        <a:p>
          <a:pPr algn="l">
            <a:lnSpc>
              <a:spcPts val="2400"/>
            </a:lnSpc>
            <a:spcAft>
              <a:spcPts val="0"/>
            </a:spcAft>
            <a:buFont typeface="Wingdings" panose="05000000000000000000" pitchFamily="2" charset="2"/>
            <a:buChar char="u"/>
          </a:pPr>
          <a:br>
            <a:rPr lang="en-US" altLang="zh-TW" sz="2000" b="1" kern="1200" dirty="0">
              <a:latin typeface="+mj-ea"/>
              <a:ea typeface="+mj-ea"/>
            </a:rPr>
          </a:br>
          <a:endParaRPr lang="en-US" altLang="zh-TW" sz="2000" b="1" kern="1200" dirty="0">
            <a:latin typeface="+mj-ea"/>
            <a:ea typeface="+mj-ea"/>
          </a:endParaRPr>
        </a:p>
        <a:p>
          <a:pPr algn="l">
            <a:lnSpc>
              <a:spcPts val="2400"/>
            </a:lnSpc>
            <a:spcAft>
              <a:spcPts val="0"/>
            </a:spcAft>
            <a:buFont typeface="Wingdings" panose="05000000000000000000" pitchFamily="2" charset="2"/>
            <a:buChar char="u"/>
          </a:pPr>
          <a:endParaRPr lang="en-US" altLang="zh-TW" sz="2000" b="1" kern="1200" dirty="0">
            <a:solidFill>
              <a:schemeClr val="tx1"/>
            </a:solidFill>
            <a:latin typeface="+mj-ea"/>
            <a:ea typeface="+mj-ea"/>
          </a:endParaRPr>
        </a:p>
        <a:p>
          <a:pPr algn="l">
            <a:lnSpc>
              <a:spcPts val="2400"/>
            </a:lnSpc>
            <a:spcAft>
              <a:spcPts val="0"/>
            </a:spcAft>
            <a:buFont typeface="Wingdings" panose="05000000000000000000" pitchFamily="2" charset="2"/>
            <a:buChar char="u"/>
          </a:pPr>
          <a:r>
            <a:rPr lang="zh-TW" altLang="en-US" sz="2800" b="1" kern="1200" dirty="0">
              <a:solidFill>
                <a:schemeClr val="tx1"/>
              </a:solidFill>
              <a:latin typeface="+mj-ea"/>
              <a:ea typeface="+mj-ea"/>
            </a:rPr>
            <a:t>術科</a:t>
          </a:r>
          <a:br>
            <a:rPr lang="en-US" sz="1800" b="1" kern="1200" dirty="0">
              <a:latin typeface="+mj-ea"/>
              <a:ea typeface="+mj-ea"/>
            </a:rPr>
          </a:br>
          <a:r>
            <a:rPr lang="en-US" altLang="zh-TW" sz="1800" b="1" kern="1200" dirty="0">
              <a:latin typeface="+mj-ea"/>
              <a:ea typeface="+mj-ea"/>
            </a:rPr>
            <a:t>1.</a:t>
          </a:r>
          <a:r>
            <a:rPr lang="zh-TW" sz="1800" b="1" kern="1200" dirty="0">
              <a:latin typeface="+mj-ea"/>
              <a:ea typeface="+mj-ea"/>
            </a:rPr>
            <a:t>農場經營科</a:t>
          </a:r>
          <a:r>
            <a:rPr lang="zh-TW" altLang="en-US" sz="1800" b="1" kern="1200" dirty="0">
              <a:latin typeface="+mj-ea"/>
              <a:ea typeface="+mj-ea"/>
            </a:rPr>
            <a:t>：</a:t>
          </a:r>
          <a:r>
            <a:rPr lang="en-US" altLang="zh-TW" sz="1800" b="1" kern="1200" dirty="0">
              <a:latin typeface="+mj-ea"/>
              <a:ea typeface="+mj-ea"/>
            </a:rPr>
            <a:t>70%</a:t>
          </a:r>
        </a:p>
        <a:p>
          <a:pPr algn="l">
            <a:lnSpc>
              <a:spcPts val="2400"/>
            </a:lnSpc>
            <a:spcAft>
              <a:spcPts val="0"/>
            </a:spcAft>
            <a:buFont typeface="Wingdings" panose="05000000000000000000" pitchFamily="2" charset="2"/>
            <a:buChar char="u"/>
          </a:pP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a:t>
          </a:r>
          <a:r>
            <a:rPr lang="zh-TW" sz="1800" b="1" kern="1200" dirty="0">
              <a:solidFill>
                <a:srgbClr val="FFFFFF"/>
              </a:solidFill>
              <a:latin typeface="微軟正黑體" panose="020B0604030504040204" pitchFamily="34" charset="-120"/>
              <a:ea typeface="微軟正黑體" panose="020B0604030504040204" pitchFamily="34" charset="-120"/>
              <a:cs typeface="+mn-cs"/>
            </a:rPr>
            <a:t>提供</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農、園藝作物及資材</a:t>
          </a:r>
          <a:r>
            <a:rPr lang="zh-TW" sz="1800" b="1" kern="1200" dirty="0">
              <a:solidFill>
                <a:srgbClr val="FFFFFF"/>
              </a:solidFill>
              <a:latin typeface="微軟正黑體" panose="020B0604030504040204" pitchFamily="34" charset="-120"/>
              <a:ea typeface="微軟正黑體" panose="020B0604030504040204" pitchFamily="34" charset="-120"/>
              <a:cs typeface="+mn-cs"/>
            </a:rPr>
            <a:t>識別題庫</a:t>
          </a:r>
          <a:b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b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2.</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園藝科：</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70%</a:t>
          </a:r>
          <a:b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b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a:t>
          </a:r>
          <a:r>
            <a:rPr lang="zh-TW" sz="1800" b="1" kern="1200" dirty="0">
              <a:solidFill>
                <a:srgbClr val="FFFFFF"/>
              </a:solidFill>
              <a:latin typeface="微軟正黑體" panose="020B0604030504040204" pitchFamily="34" charset="-120"/>
              <a:ea typeface="微軟正黑體" panose="020B0604030504040204" pitchFamily="34" charset="-120"/>
              <a:cs typeface="+mn-cs"/>
            </a:rPr>
            <a:t>提供</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園藝作物及資材</a:t>
          </a:r>
          <a:r>
            <a:rPr lang="zh-TW" sz="1800" b="1" kern="1200" dirty="0">
              <a:solidFill>
                <a:srgbClr val="FFFFFF"/>
              </a:solidFill>
              <a:latin typeface="微軟正黑體" panose="020B0604030504040204" pitchFamily="34" charset="-120"/>
              <a:ea typeface="微軟正黑體" panose="020B0604030504040204" pitchFamily="34" charset="-120"/>
              <a:cs typeface="+mn-cs"/>
            </a:rPr>
            <a:t>識別題庫</a:t>
          </a:r>
          <a:endParaRPr lang="en-US" altLang="zh-TW" sz="1800" b="1" kern="1200" dirty="0">
            <a:solidFill>
              <a:srgbClr val="FFFFFF"/>
            </a:solidFill>
            <a:latin typeface="微軟正黑體" panose="020B0604030504040204" pitchFamily="34" charset="-120"/>
            <a:ea typeface="微軟正黑體" panose="020B0604030504040204" pitchFamily="34" charset="-120"/>
            <a:cs typeface="+mn-cs"/>
          </a:endParaRPr>
        </a:p>
        <a:p>
          <a:pPr algn="l">
            <a:lnSpc>
              <a:spcPts val="2400"/>
            </a:lnSpc>
            <a:spcAft>
              <a:spcPts val="0"/>
            </a:spcAft>
            <a:buFont typeface="Wingdings" panose="05000000000000000000" pitchFamily="2" charset="2"/>
            <a:buChar char="u"/>
          </a:pP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3.</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畜產保健科</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:60%</a:t>
          </a:r>
        </a:p>
        <a:p>
          <a:pPr algn="l">
            <a:lnSpc>
              <a:spcPts val="2400"/>
            </a:lnSpc>
            <a:spcAft>
              <a:spcPts val="0"/>
            </a:spcAft>
            <a:buFont typeface="Wingdings" panose="05000000000000000000" pitchFamily="2" charset="2"/>
            <a:buChar char="u"/>
          </a:pP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a:t>
          </a:r>
          <a:r>
            <a:rPr lang="zh-TW" sz="1800" b="1" kern="1200" dirty="0">
              <a:solidFill>
                <a:srgbClr val="FFFFFF"/>
              </a:solidFill>
              <a:latin typeface="微軟正黑體" panose="020B0604030504040204" pitchFamily="34" charset="-120"/>
              <a:ea typeface="微軟正黑體" panose="020B0604030504040204" pitchFamily="34" charset="-120"/>
              <a:cs typeface="+mn-cs"/>
            </a:rPr>
            <a:t>提供</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動物</a:t>
          </a:r>
          <a:r>
            <a:rPr lang="zh-TW" sz="1800" b="1" kern="1200" dirty="0">
              <a:solidFill>
                <a:srgbClr val="FFFFFF"/>
              </a:solidFill>
              <a:latin typeface="微軟正黑體" panose="020B0604030504040204" pitchFamily="34" charset="-120"/>
              <a:ea typeface="微軟正黑體" panose="020B0604030504040204" pitchFamily="34" charset="-120"/>
              <a:cs typeface="+mn-cs"/>
            </a:rPr>
            <a:t>識別題庫</a:t>
          </a:r>
          <a:endParaRPr lang="en-US" altLang="zh-TW" sz="1800" b="1" kern="1200" dirty="0">
            <a:solidFill>
              <a:srgbClr val="FFFFFF"/>
            </a:solidFill>
            <a:latin typeface="微軟正黑體" panose="020B0604030504040204" pitchFamily="34" charset="-120"/>
            <a:ea typeface="微軟正黑體" panose="020B0604030504040204" pitchFamily="34" charset="-120"/>
            <a:cs typeface="+mn-cs"/>
          </a:endParaRPr>
        </a:p>
        <a:p>
          <a:pPr algn="l">
            <a:lnSpc>
              <a:spcPts val="2400"/>
            </a:lnSpc>
            <a:spcAft>
              <a:spcPts val="0"/>
            </a:spcAft>
            <a:buFont typeface="Wingdings" panose="05000000000000000000" pitchFamily="2" charset="2"/>
            <a:buChar char="u"/>
          </a:pP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4.</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森</a:t>
          </a:r>
          <a:r>
            <a:rPr lang="zh-TW" altLang="en-US" sz="2000" b="1" kern="1200" dirty="0">
              <a:latin typeface="+mj-ea"/>
              <a:ea typeface="+mj-ea"/>
            </a:rPr>
            <a:t>林科：</a:t>
          </a:r>
          <a:r>
            <a:rPr lang="en-US" altLang="zh-TW" sz="2000" b="1" kern="1200" dirty="0">
              <a:latin typeface="+mj-ea"/>
              <a:ea typeface="+mj-ea"/>
            </a:rPr>
            <a:t>80%</a:t>
          </a:r>
          <a:br>
            <a:rPr lang="en-US" altLang="zh-TW" sz="1800" b="1" kern="1200" dirty="0">
              <a:latin typeface="+mj-ea"/>
              <a:ea typeface="+mj-ea"/>
            </a:rPr>
          </a:br>
          <a:r>
            <a:rPr lang="zh-TW" altLang="en-US" sz="1800" b="1" kern="1200" dirty="0">
              <a:latin typeface="+mj-ea"/>
              <a:ea typeface="+mj-ea"/>
            </a:rPr>
            <a:t>         </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動植物識別能力</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(60%)</a:t>
          </a:r>
          <a:b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b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基礎木工能力</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(40%)</a:t>
          </a:r>
          <a:br>
            <a:rPr lang="en-US" altLang="zh-TW" sz="1600" u="none" kern="1200" dirty="0">
              <a:latin typeface="+mj-ea"/>
              <a:ea typeface="+mj-ea"/>
            </a:rPr>
          </a:br>
          <a:br>
            <a:rPr lang="en-US" altLang="zh-TW" sz="1600" u="none" kern="1200" dirty="0">
              <a:latin typeface="+mj-ea"/>
              <a:ea typeface="+mj-ea"/>
            </a:rPr>
          </a:br>
          <a:br>
            <a:rPr lang="en-US" sz="1800" kern="1200" dirty="0">
              <a:latin typeface="+mj-ea"/>
              <a:ea typeface="+mj-ea"/>
            </a:rPr>
          </a:br>
          <a:endParaRPr lang="zh-TW" altLang="en-US" sz="1800" kern="1200" dirty="0">
            <a:latin typeface="+mj-ea"/>
            <a:ea typeface="+mj-ea"/>
          </a:endParaRPr>
        </a:p>
      </dgm:t>
    </dgm:pt>
    <dgm:pt modelId="{3D2DDD89-083A-4055-85C9-01B3D9991FDA}" type="sibTrans" cxnId="{F7F01DDF-76B9-4C88-949A-1670545BE0E4}">
      <dgm:prSet/>
      <dgm:spPr/>
      <dgm:t>
        <a:bodyPr/>
        <a:lstStyle/>
        <a:p>
          <a:endParaRPr lang="zh-TW" altLang="en-US"/>
        </a:p>
      </dgm:t>
    </dgm:pt>
    <dgm:pt modelId="{90B8E28A-5F60-4221-ACA3-1F58822985CF}" type="parTrans" cxnId="{F7F01DDF-76B9-4C88-949A-1670545BE0E4}">
      <dgm:prSet/>
      <dgm:spPr/>
      <dgm:t>
        <a:bodyPr/>
        <a:lstStyle/>
        <a:p>
          <a:endParaRPr lang="zh-TW" altLang="en-US"/>
        </a:p>
      </dgm:t>
    </dgm:pt>
    <dgm:pt modelId="{4DFC6AF5-7EF2-4BCA-9875-95C018F4D81E}" type="pres">
      <dgm:prSet presAssocID="{65E5FDA4-C89F-4A3E-B43F-262F5C1CA967}" presName="composite" presStyleCnt="0">
        <dgm:presLayoutVars>
          <dgm:chMax val="1"/>
          <dgm:dir/>
          <dgm:resizeHandles val="exact"/>
        </dgm:presLayoutVars>
      </dgm:prSet>
      <dgm:spPr/>
    </dgm:pt>
    <dgm:pt modelId="{BF532F1B-CC16-41D7-9037-EC07EE72B386}" type="pres">
      <dgm:prSet presAssocID="{1FDD7372-24F3-4FB8-80E4-3C30F7BF631F}" presName="roof" presStyleLbl="dkBgShp" presStyleIdx="0" presStyleCnt="2" custScaleY="70216"/>
      <dgm:spPr/>
    </dgm:pt>
    <dgm:pt modelId="{C8E35EDB-15ED-420A-A4ED-9C870907F87A}" type="pres">
      <dgm:prSet presAssocID="{1FDD7372-24F3-4FB8-80E4-3C30F7BF631F}" presName="pillars" presStyleCnt="0"/>
      <dgm:spPr/>
    </dgm:pt>
    <dgm:pt modelId="{514AAE47-BEE1-4CDA-A747-E6551880EADA}" type="pres">
      <dgm:prSet presAssocID="{1FDD7372-24F3-4FB8-80E4-3C30F7BF631F}" presName="pillar1" presStyleLbl="node1" presStyleIdx="0" presStyleCnt="2" custScaleX="99853" custLinFactNeighborX="-290" custLinFactNeighborY="-6619">
        <dgm:presLayoutVars>
          <dgm:bulletEnabled val="1"/>
        </dgm:presLayoutVars>
      </dgm:prSet>
      <dgm:spPr/>
    </dgm:pt>
    <dgm:pt modelId="{E3601014-3CFF-4269-BA54-F54809A1183F}" type="pres">
      <dgm:prSet presAssocID="{93F17F29-1E2F-4659-BF37-5B6BB60DB52F}" presName="pillarX" presStyleLbl="node1" presStyleIdx="1" presStyleCnt="2" custLinFactNeighborX="-795" custLinFactNeighborY="-5709">
        <dgm:presLayoutVars>
          <dgm:bulletEnabled val="1"/>
        </dgm:presLayoutVars>
      </dgm:prSet>
      <dgm:spPr/>
    </dgm:pt>
    <dgm:pt modelId="{D4B27D91-081E-4DD0-98F9-95FB25C869A6}" type="pres">
      <dgm:prSet presAssocID="{1FDD7372-24F3-4FB8-80E4-3C30F7BF631F}" presName="base" presStyleLbl="dkBgShp" presStyleIdx="1" presStyleCnt="2" custScaleX="100000" custScaleY="218699" custLinFactNeighborY="-7655"/>
      <dgm:spPr>
        <a:solidFill>
          <a:srgbClr val="FF9933"/>
        </a:solidFill>
      </dgm:spPr>
    </dgm:pt>
  </dgm:ptLst>
  <dgm:cxnLst>
    <dgm:cxn modelId="{FEB03D22-DE6A-46D6-833C-2699AC1649E4}" type="presOf" srcId="{65E5FDA4-C89F-4A3E-B43F-262F5C1CA967}" destId="{4DFC6AF5-7EF2-4BCA-9875-95C018F4D81E}" srcOrd="0" destOrd="0" presId="urn:microsoft.com/office/officeart/2005/8/layout/hList3"/>
    <dgm:cxn modelId="{2FADE549-F5C5-4B32-99B7-8F98C46D40D3}" srcId="{65E5FDA4-C89F-4A3E-B43F-262F5C1CA967}" destId="{A4917D7E-F9DB-4EC4-BE58-EB513EB7E21E}" srcOrd="1" destOrd="0" parTransId="{739D9A1C-9C80-409F-AA49-7BA2AC979C41}" sibTransId="{DAF2E84B-6CEE-4115-9B2B-A339DF51C652}"/>
    <dgm:cxn modelId="{C859CC4F-ACE0-44B2-9CA5-D60C9357DAC6}" srcId="{65E5FDA4-C89F-4A3E-B43F-262F5C1CA967}" destId="{1FDD7372-24F3-4FB8-80E4-3C30F7BF631F}" srcOrd="0" destOrd="0" parTransId="{D10668C3-552F-4429-B3C8-B99103E690D5}" sibTransId="{3B4C3552-A8F1-42A0-8638-A233EFC10CFF}"/>
    <dgm:cxn modelId="{F7109874-F2A5-4558-9958-979177A3F66D}" type="presOf" srcId="{93F17F29-1E2F-4659-BF37-5B6BB60DB52F}" destId="{E3601014-3CFF-4269-BA54-F54809A1183F}" srcOrd="0" destOrd="0" presId="urn:microsoft.com/office/officeart/2005/8/layout/hList3"/>
    <dgm:cxn modelId="{2ADD5E88-27B6-494B-86AA-8B14A1006707}" type="presOf" srcId="{1FDD7372-24F3-4FB8-80E4-3C30F7BF631F}" destId="{BF532F1B-CC16-41D7-9037-EC07EE72B386}" srcOrd="0" destOrd="0" presId="urn:microsoft.com/office/officeart/2005/8/layout/hList3"/>
    <dgm:cxn modelId="{0991F9C0-617B-417A-AAEF-EEF9563A3D8A}" srcId="{65E5FDA4-C89F-4A3E-B43F-262F5C1CA967}" destId="{3EA92D04-4201-4DDF-8D5C-3882FB442EB3}" srcOrd="2" destOrd="0" parTransId="{8B99C0F4-5B38-42A8-8F9E-F83F525A2C67}" sibTransId="{226850C7-0572-493B-B876-602A4D8CDFE7}"/>
    <dgm:cxn modelId="{F7F01DDF-76B9-4C88-949A-1670545BE0E4}" srcId="{1FDD7372-24F3-4FB8-80E4-3C30F7BF631F}" destId="{D05D7FCF-A6FF-4608-A8E5-C6A64B7085B3}" srcOrd="0" destOrd="0" parTransId="{90B8E28A-5F60-4221-ACA3-1F58822985CF}" sibTransId="{3D2DDD89-083A-4055-85C9-01B3D9991FDA}"/>
    <dgm:cxn modelId="{E282CEE2-9C2B-441A-AF3C-8F8A63EDDF32}" type="presOf" srcId="{D05D7FCF-A6FF-4608-A8E5-C6A64B7085B3}" destId="{514AAE47-BEE1-4CDA-A747-E6551880EADA}" srcOrd="0" destOrd="0" presId="urn:microsoft.com/office/officeart/2005/8/layout/hList3"/>
    <dgm:cxn modelId="{51B239EA-9BCF-460B-8ADD-935DFD83B520}" srcId="{1FDD7372-24F3-4FB8-80E4-3C30F7BF631F}" destId="{93F17F29-1E2F-4659-BF37-5B6BB60DB52F}" srcOrd="1" destOrd="0" parTransId="{3D1C7C55-0DE4-4F87-845E-62EC9C640497}" sibTransId="{C5117A49-7DC6-4694-8901-A7599C82953B}"/>
    <dgm:cxn modelId="{A09E0CCB-30AC-4A97-806F-2BBD253692E4}" type="presParOf" srcId="{4DFC6AF5-7EF2-4BCA-9875-95C018F4D81E}" destId="{BF532F1B-CC16-41D7-9037-EC07EE72B386}" srcOrd="0" destOrd="0" presId="urn:microsoft.com/office/officeart/2005/8/layout/hList3"/>
    <dgm:cxn modelId="{82374FA7-5956-41A9-86C5-432A20929AA8}" type="presParOf" srcId="{4DFC6AF5-7EF2-4BCA-9875-95C018F4D81E}" destId="{C8E35EDB-15ED-420A-A4ED-9C870907F87A}" srcOrd="1" destOrd="0" presId="urn:microsoft.com/office/officeart/2005/8/layout/hList3"/>
    <dgm:cxn modelId="{2626DA8C-2991-48E9-9EA4-E17A707F0949}" type="presParOf" srcId="{C8E35EDB-15ED-420A-A4ED-9C870907F87A}" destId="{514AAE47-BEE1-4CDA-A747-E6551880EADA}" srcOrd="0" destOrd="0" presId="urn:microsoft.com/office/officeart/2005/8/layout/hList3"/>
    <dgm:cxn modelId="{40680536-4FBF-4DE9-BFA8-CFEDBE0286C6}" type="presParOf" srcId="{C8E35EDB-15ED-420A-A4ED-9C870907F87A}" destId="{E3601014-3CFF-4269-BA54-F54809A1183F}" srcOrd="1" destOrd="0" presId="urn:microsoft.com/office/officeart/2005/8/layout/hList3"/>
    <dgm:cxn modelId="{462FC303-EEDF-412A-BBEC-EE3437BDA45B}" type="presParOf" srcId="{4DFC6AF5-7EF2-4BCA-9875-95C018F4D81E}" destId="{D4B27D91-081E-4DD0-98F9-95FB25C869A6}" srcOrd="2" destOrd="0" presId="urn:microsoft.com/office/officeart/2005/8/layout/hList3"/>
  </dgm:cxnLst>
  <dgm:bg/>
  <dgm:whole>
    <a:ln w="12700">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A3FAE4-A614-4332-AC83-88F00580777C}" type="doc">
      <dgm:prSet loTypeId="urn:microsoft.com/office/officeart/2011/layout/RadialPictureList" loCatId="officeonline" qsTypeId="urn:microsoft.com/office/officeart/2005/8/quickstyle/3d5" qsCatId="3D" csTypeId="urn:microsoft.com/office/officeart/2005/8/colors/accent0_3" csCatId="mainScheme" phldr="1"/>
      <dgm:spPr>
        <a:scene3d>
          <a:camera prst="obliqueBottomRight" zoom="95000"/>
          <a:lightRig rig="flat" dir="t"/>
        </a:scene3d>
      </dgm:spPr>
      <dgm:t>
        <a:bodyPr/>
        <a:lstStyle/>
        <a:p>
          <a:endParaRPr lang="zh-TW" altLang="en-US"/>
        </a:p>
      </dgm:t>
    </dgm:pt>
    <dgm:pt modelId="{2F50A52F-2987-4FBB-8CF2-2C0797C494BC}">
      <dgm:prSet phldrT="[文字]" custT="1"/>
      <dgm:spPr/>
      <dgm:t>
        <a:bodyPr/>
        <a:lstStyle/>
        <a:p>
          <a:pPr>
            <a:lnSpc>
              <a:spcPts val="3800"/>
            </a:lnSpc>
            <a:spcAft>
              <a:spcPts val="0"/>
            </a:spcAft>
          </a:pPr>
          <a:r>
            <a:rPr lang="zh-TW" altLang="en-US" sz="3600" b="1" dirty="0">
              <a:effectLst>
                <a:outerShdw blurRad="38100" dist="38100" dir="2700000" algn="tl">
                  <a:srgbClr val="000000">
                    <a:alpha val="43137"/>
                  </a:srgbClr>
                </a:outerShdw>
              </a:effectLst>
              <a:latin typeface="+mj-ea"/>
              <a:ea typeface="+mj-ea"/>
            </a:rPr>
            <a:t>土木科</a:t>
          </a:r>
        </a:p>
      </dgm:t>
    </dgm:pt>
    <dgm:pt modelId="{4D13196F-FB57-456A-BA70-D90EB7BE2A8F}" type="parTrans" cxnId="{0DE23405-2D93-4DC2-B7FC-51B9C2BAC59E}">
      <dgm:prSet/>
      <dgm:spPr/>
      <dgm:t>
        <a:bodyPr/>
        <a:lstStyle/>
        <a:p>
          <a:endParaRPr lang="zh-TW" altLang="en-US"/>
        </a:p>
      </dgm:t>
    </dgm:pt>
    <dgm:pt modelId="{931CF1B3-FF36-4FB5-86C8-3A6B6B7E23A9}" type="sibTrans" cxnId="{0DE23405-2D93-4DC2-B7FC-51B9C2BAC59E}">
      <dgm:prSet/>
      <dgm:spPr/>
      <dgm:t>
        <a:bodyPr/>
        <a:lstStyle/>
        <a:p>
          <a:endParaRPr lang="zh-TW" altLang="en-US"/>
        </a:p>
      </dgm:t>
    </dgm:pt>
    <dgm:pt modelId="{C496B928-F20A-4927-B6E0-AE546D282577}">
      <dgm:prSet phldrT="[文字]" custT="1"/>
      <dgm:spPr/>
      <dgm:t>
        <a:bodyPr/>
        <a:lstStyle/>
        <a:p>
          <a:pPr>
            <a:lnSpc>
              <a:spcPts val="2000"/>
            </a:lnSpc>
            <a:spcAft>
              <a:spcPts val="0"/>
            </a:spcAft>
          </a:pPr>
          <a:endParaRPr lang="en-US" altLang="zh-TW" sz="2400" b="1">
            <a:latin typeface="+mj-ea"/>
            <a:ea typeface="+mj-ea"/>
          </a:endParaRPr>
        </a:p>
        <a:p>
          <a:pPr>
            <a:lnSpc>
              <a:spcPts val="2000"/>
            </a:lnSpc>
            <a:spcAft>
              <a:spcPts val="0"/>
            </a:spcAft>
          </a:pPr>
          <a:endParaRPr lang="en-US" altLang="zh-TW" sz="2400" b="1">
            <a:latin typeface="+mj-ea"/>
            <a:ea typeface="+mj-ea"/>
          </a:endParaRPr>
        </a:p>
        <a:p>
          <a:pPr>
            <a:lnSpc>
              <a:spcPts val="2400"/>
            </a:lnSpc>
            <a:spcAft>
              <a:spcPts val="0"/>
            </a:spcAft>
          </a:pPr>
          <a:r>
            <a:rPr lang="zh-TW" altLang="en-US" sz="2400" b="1">
              <a:latin typeface="+mj-ea"/>
              <a:ea typeface="+mj-ea"/>
            </a:rPr>
            <a:t>     師資規劃：</a:t>
          </a:r>
          <a:br>
            <a:rPr lang="en-US" altLang="zh-TW" sz="2400" b="1">
              <a:latin typeface="+mj-ea"/>
              <a:ea typeface="+mj-ea"/>
            </a:rPr>
          </a:br>
          <a:r>
            <a:rPr lang="zh-TW" altLang="en-US" sz="2400" b="1">
              <a:latin typeface="+mj-ea"/>
              <a:ea typeface="+mj-ea"/>
            </a:rPr>
            <a:t>     </a:t>
          </a:r>
          <a:r>
            <a:rPr lang="zh-TW" altLang="en-US" sz="2000" b="1">
              <a:latin typeface="+mj-ea"/>
              <a:ea typeface="+mj-ea"/>
            </a:rPr>
            <a:t>校內合格教師</a:t>
          </a:r>
          <a:r>
            <a:rPr lang="en-US" altLang="zh-TW" sz="2000" b="1">
              <a:latin typeface="+mj-ea"/>
              <a:ea typeface="+mj-ea"/>
            </a:rPr>
            <a:t>90%</a:t>
          </a:r>
          <a:r>
            <a:rPr lang="zh-TW" altLang="en-US" sz="2000" b="1">
              <a:latin typeface="+mj-ea"/>
              <a:ea typeface="+mj-ea"/>
            </a:rPr>
            <a:t>具碩士以  </a:t>
          </a:r>
          <a:br>
            <a:rPr lang="en-US" altLang="zh-TW" sz="2000" b="1">
              <a:latin typeface="+mj-ea"/>
              <a:ea typeface="+mj-ea"/>
            </a:rPr>
          </a:br>
          <a:r>
            <a:rPr lang="zh-TW" altLang="en-US" sz="2000" b="1">
              <a:latin typeface="+mj-ea"/>
              <a:ea typeface="+mj-ea"/>
            </a:rPr>
            <a:t>      上學位與及多項專業證照。</a:t>
          </a:r>
          <a:endParaRPr lang="en-US" altLang="zh-TW" sz="2000" b="1">
            <a:latin typeface="+mj-ea"/>
            <a:ea typeface="+mj-ea"/>
          </a:endParaRPr>
        </a:p>
        <a:p>
          <a:pPr>
            <a:lnSpc>
              <a:spcPts val="2000"/>
            </a:lnSpc>
            <a:spcAft>
              <a:spcPts val="0"/>
            </a:spcAft>
          </a:pPr>
          <a:r>
            <a:rPr lang="zh-TW" altLang="en-US" sz="2000" b="1">
              <a:latin typeface="+mj-ea"/>
              <a:ea typeface="+mj-ea"/>
            </a:rPr>
            <a:t>      </a:t>
          </a:r>
          <a:br>
            <a:rPr lang="en-US" altLang="zh-TW" sz="2000" b="1">
              <a:latin typeface="+mj-ea"/>
              <a:ea typeface="+mj-ea"/>
            </a:rPr>
          </a:br>
          <a:br>
            <a:rPr lang="en-US" altLang="zh-TW" sz="2000" b="1">
              <a:latin typeface="+mj-ea"/>
              <a:ea typeface="+mj-ea"/>
            </a:rPr>
          </a:br>
          <a:endParaRPr lang="zh-TW" altLang="en-US" sz="2000" b="1" dirty="0">
            <a:latin typeface="+mj-ea"/>
            <a:ea typeface="+mj-ea"/>
          </a:endParaRPr>
        </a:p>
      </dgm:t>
    </dgm:pt>
    <dgm:pt modelId="{574420C5-9B71-465C-A78F-B91C7846DEAF}" type="parTrans" cxnId="{E323770A-DA93-4FC9-8D94-3A275E525A60}">
      <dgm:prSet/>
      <dgm:spPr/>
      <dgm:t>
        <a:bodyPr/>
        <a:lstStyle/>
        <a:p>
          <a:endParaRPr lang="zh-TW" altLang="en-US"/>
        </a:p>
      </dgm:t>
    </dgm:pt>
    <dgm:pt modelId="{98BAD1FA-E1F2-45A9-989D-B9986D52E972}" type="sibTrans" cxnId="{E323770A-DA93-4FC9-8D94-3A275E525A60}">
      <dgm:prSet/>
      <dgm:spPr/>
      <dgm:t>
        <a:bodyPr/>
        <a:lstStyle/>
        <a:p>
          <a:endParaRPr lang="zh-TW" altLang="en-US"/>
        </a:p>
      </dgm:t>
    </dgm:pt>
    <dgm:pt modelId="{1D3A8D5A-9CE7-493E-AB81-AC46C14B8142}">
      <dgm:prSet phldrT="[文字]" custT="1"/>
      <dgm:spPr/>
      <dgm:t>
        <a:bodyPr/>
        <a:lstStyle/>
        <a:p>
          <a:pPr>
            <a:lnSpc>
              <a:spcPts val="2400"/>
            </a:lnSpc>
            <a:spcAft>
              <a:spcPts val="0"/>
            </a:spcAft>
          </a:pPr>
          <a:r>
            <a:rPr lang="zh-TW" altLang="en-US" sz="2400" b="1">
              <a:latin typeface="+mj-ea"/>
              <a:ea typeface="+mj-ea"/>
            </a:rPr>
            <a:t>設備資源提供：</a:t>
          </a:r>
          <a:br>
            <a:rPr lang="en-US" altLang="zh-TW" sz="2400" b="1">
              <a:latin typeface="+mj-ea"/>
              <a:ea typeface="+mj-ea"/>
            </a:rPr>
          </a:br>
          <a:r>
            <a:rPr lang="zh-TW" altLang="en-US" sz="2000" b="1">
              <a:latin typeface="+mj-ea"/>
              <a:ea typeface="+mj-ea"/>
            </a:rPr>
            <a:t>土木建築群皆具國家級認證材料試驗設備及專業教室、實驗室、專業軟體設備、鋼筋模板工與泥工實習場地等</a:t>
          </a:r>
          <a:endParaRPr lang="zh-TW" altLang="en-US" sz="2000" b="1" dirty="0">
            <a:latin typeface="+mj-ea"/>
            <a:ea typeface="+mj-ea"/>
          </a:endParaRPr>
        </a:p>
      </dgm:t>
    </dgm:pt>
    <dgm:pt modelId="{DD7BD8EC-13AC-4C7B-9218-5DFF7D794246}" type="parTrans" cxnId="{E29FEFDB-E191-4BF3-871A-5A2C3934B6A3}">
      <dgm:prSet/>
      <dgm:spPr/>
      <dgm:t>
        <a:bodyPr/>
        <a:lstStyle/>
        <a:p>
          <a:endParaRPr lang="zh-TW" altLang="en-US"/>
        </a:p>
      </dgm:t>
    </dgm:pt>
    <dgm:pt modelId="{23305EC9-ED4F-4F2C-A213-276551982E17}" type="sibTrans" cxnId="{E29FEFDB-E191-4BF3-871A-5A2C3934B6A3}">
      <dgm:prSet/>
      <dgm:spPr/>
      <dgm:t>
        <a:bodyPr/>
        <a:lstStyle/>
        <a:p>
          <a:endParaRPr lang="zh-TW" altLang="en-US"/>
        </a:p>
      </dgm:t>
    </dgm:pt>
    <dgm:pt modelId="{AF3878C4-67F4-418C-8321-55FAE3DE96C5}">
      <dgm:prSet phldrT="[文字]" custT="1"/>
      <dgm:spPr/>
      <dgm:t>
        <a:bodyPr/>
        <a:lstStyle/>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endParaRPr lang="en-US" altLang="zh-TW" sz="2400" b="1" dirty="0">
            <a:latin typeface="+mj-ea"/>
            <a:ea typeface="+mj-ea"/>
          </a:endParaRPr>
        </a:p>
        <a:p>
          <a:pPr>
            <a:lnSpc>
              <a:spcPts val="2400"/>
            </a:lnSpc>
            <a:spcAft>
              <a:spcPts val="0"/>
            </a:spcAft>
          </a:pPr>
          <a:r>
            <a:rPr lang="zh-TW" altLang="en-US" sz="2400" b="1" dirty="0">
              <a:latin typeface="+mj-ea"/>
              <a:ea typeface="+mj-ea"/>
            </a:rPr>
            <a:t>教學資源多元化：</a:t>
          </a:r>
          <a:br>
            <a:rPr lang="en-US" altLang="zh-TW" sz="2400" b="1" dirty="0">
              <a:latin typeface="+mj-ea"/>
              <a:ea typeface="+mj-ea"/>
            </a:rPr>
          </a:br>
          <a:r>
            <a:rPr lang="zh-TW" altLang="en-US" sz="2000" b="1" dirty="0">
              <a:latin typeface="+mj-ea"/>
              <a:ea typeface="+mj-ea"/>
            </a:rPr>
            <a:t>培育訓練相關技能檢定與專題製作、創新研發等能力與技術。另結合國私立大學院校之產業專班、策略聯盟、專題研究等。</a:t>
          </a:r>
          <a:br>
            <a:rPr lang="en-US" altLang="zh-TW" sz="1800" b="1" dirty="0">
              <a:latin typeface="+mj-ea"/>
              <a:ea typeface="+mj-ea"/>
            </a:rPr>
          </a:br>
          <a:endParaRPr lang="en-US" altLang="zh-TW" sz="1800" b="1" dirty="0">
            <a:latin typeface="+mj-ea"/>
            <a:ea typeface="+mj-ea"/>
          </a:endParaRPr>
        </a:p>
        <a:p>
          <a:pPr>
            <a:lnSpc>
              <a:spcPts val="2400"/>
            </a:lnSpc>
            <a:spcAft>
              <a:spcPts val="0"/>
            </a:spcAft>
          </a:pPr>
          <a:br>
            <a:rPr lang="en-US" altLang="zh-TW" sz="2000" b="1" dirty="0">
              <a:latin typeface="+mj-ea"/>
              <a:ea typeface="+mj-ea"/>
            </a:rPr>
          </a:br>
          <a:endParaRPr lang="zh-TW" altLang="en-US" sz="2000" dirty="0"/>
        </a:p>
      </dgm:t>
    </dgm:pt>
    <dgm:pt modelId="{77E60374-5652-423F-83BC-0B7889A4E203}" type="parTrans" cxnId="{135EB8F5-2B7E-4FAF-BDB5-6E70DDEFAFA2}">
      <dgm:prSet/>
      <dgm:spPr/>
      <dgm:t>
        <a:bodyPr/>
        <a:lstStyle/>
        <a:p>
          <a:endParaRPr lang="zh-TW" altLang="en-US"/>
        </a:p>
      </dgm:t>
    </dgm:pt>
    <dgm:pt modelId="{4B63167E-EADF-4674-92D4-EF4823010058}" type="sibTrans" cxnId="{135EB8F5-2B7E-4FAF-BDB5-6E70DDEFAFA2}">
      <dgm:prSet/>
      <dgm:spPr/>
      <dgm:t>
        <a:bodyPr/>
        <a:lstStyle/>
        <a:p>
          <a:endParaRPr lang="zh-TW" altLang="en-US"/>
        </a:p>
      </dgm:t>
    </dgm:pt>
    <dgm:pt modelId="{F906AAF2-8D45-40E6-B63A-A560D5F0DA38}" type="pres">
      <dgm:prSet presAssocID="{40A3FAE4-A614-4332-AC83-88F00580777C}" presName="Name0" presStyleCnt="0">
        <dgm:presLayoutVars>
          <dgm:chMax val="1"/>
          <dgm:chPref val="1"/>
          <dgm:dir/>
          <dgm:resizeHandles/>
        </dgm:presLayoutVars>
      </dgm:prSet>
      <dgm:spPr/>
    </dgm:pt>
    <dgm:pt modelId="{ECDF9F22-BC18-4C00-8ABE-87C1D667E4C3}" type="pres">
      <dgm:prSet presAssocID="{2F50A52F-2987-4FBB-8CF2-2C0797C494BC}" presName="Parent" presStyleLbl="node1" presStyleIdx="0" presStyleCnt="2" custScaleX="98068" custScaleY="91968" custLinFactNeighborX="-35143" custLinFactNeighborY="-2180">
        <dgm:presLayoutVars>
          <dgm:chMax val="4"/>
          <dgm:chPref val="3"/>
        </dgm:presLayoutVars>
      </dgm:prSet>
      <dgm:spPr/>
    </dgm:pt>
    <dgm:pt modelId="{7206B7B1-EABF-4744-A7F9-837F335F5AC7}" type="pres">
      <dgm:prSet presAssocID="{C496B928-F20A-4927-B6E0-AE546D282577}" presName="Accent" presStyleLbl="node1" presStyleIdx="1" presStyleCnt="2" custScaleX="109442" custScaleY="106317" custLinFactNeighborX="-22338" custLinFactNeighborY="864"/>
      <dgm:spPr/>
    </dgm:pt>
    <dgm:pt modelId="{2822C838-E959-4C6B-8338-CFC6B7FE6109}" type="pres">
      <dgm:prSet presAssocID="{C496B928-F20A-4927-B6E0-AE546D282577}" presName="Image1" presStyleLbl="fgImgPlace1" presStyleIdx="0" presStyleCnt="3" custScaleX="141196" custScaleY="123843" custLinFactNeighborX="-61898" custLinFactNeighborY="-29935"/>
      <dgm:spPr>
        <a:blipFill rotWithShape="1">
          <a:blip xmlns:r="http://schemas.openxmlformats.org/officeDocument/2006/relationships" r:embed="rId1"/>
          <a:stretch>
            <a:fillRect/>
          </a:stretch>
        </a:blipFill>
      </dgm:spPr>
    </dgm:pt>
    <dgm:pt modelId="{DCBF58C3-534F-4BFC-9A2C-B9B53726FB6F}" type="pres">
      <dgm:prSet presAssocID="{C496B928-F20A-4927-B6E0-AE546D282577}" presName="Child1" presStyleLbl="revTx" presStyleIdx="0" presStyleCnt="3" custScaleX="208594" custScaleY="93223" custLinFactNeighborX="16554" custLinFactNeighborY="-22404">
        <dgm:presLayoutVars>
          <dgm:chMax val="0"/>
          <dgm:chPref val="0"/>
          <dgm:bulletEnabled val="1"/>
        </dgm:presLayoutVars>
      </dgm:prSet>
      <dgm:spPr/>
    </dgm:pt>
    <dgm:pt modelId="{89B2A605-D634-4C00-91FB-FE10D6553A02}" type="pres">
      <dgm:prSet presAssocID="{1D3A8D5A-9CE7-493E-AB81-AC46C14B8142}" presName="Image2" presStyleCnt="0"/>
      <dgm:spPr/>
    </dgm:pt>
    <dgm:pt modelId="{8052DDF7-C082-428E-97FD-7577C08E5F8A}" type="pres">
      <dgm:prSet presAssocID="{1D3A8D5A-9CE7-493E-AB81-AC46C14B8142}" presName="Image" presStyleLbl="fgImgPlace1" presStyleIdx="1" presStyleCnt="3" custScaleX="149293" custScaleY="137031" custLinFactNeighborX="-58752" custLinFactNeighborY="-2430"/>
      <dgm:spPr>
        <a:blipFill rotWithShape="1">
          <a:blip xmlns:r="http://schemas.openxmlformats.org/officeDocument/2006/relationships" r:embed="rId2"/>
          <a:stretch>
            <a:fillRect/>
          </a:stretch>
        </a:blipFill>
      </dgm:spPr>
    </dgm:pt>
    <dgm:pt modelId="{BE84D229-5AC4-428B-AA50-7E290DDEA147}" type="pres">
      <dgm:prSet presAssocID="{1D3A8D5A-9CE7-493E-AB81-AC46C14B8142}" presName="Child2" presStyleLbl="revTx" presStyleIdx="1" presStyleCnt="3" custScaleX="161151" custScaleY="126270" custLinFactNeighborX="6836" custLinFactNeighborY="-5601">
        <dgm:presLayoutVars>
          <dgm:chMax val="0"/>
          <dgm:chPref val="0"/>
          <dgm:bulletEnabled val="1"/>
        </dgm:presLayoutVars>
      </dgm:prSet>
      <dgm:spPr/>
    </dgm:pt>
    <dgm:pt modelId="{2C8AD053-3E23-4FCA-8ED2-F2E29E6D37E4}" type="pres">
      <dgm:prSet presAssocID="{AF3878C4-67F4-418C-8321-55FAE3DE96C5}" presName="Image3" presStyleCnt="0"/>
      <dgm:spPr/>
    </dgm:pt>
    <dgm:pt modelId="{91B5E110-674F-47D4-8C7E-C74592E2FF14}" type="pres">
      <dgm:prSet presAssocID="{AF3878C4-67F4-418C-8321-55FAE3DE96C5}" presName="Image" presStyleLbl="fgImgPlace1" presStyleIdx="2" presStyleCnt="3" custScaleX="155078" custScaleY="124725" custLinFactNeighborX="-55951" custLinFactNeighborY="2612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3000" b="-33000"/>
          </a:stretch>
        </a:blipFill>
      </dgm:spPr>
    </dgm:pt>
    <dgm:pt modelId="{757FCC2A-5BC2-41C8-9CF8-4809A296AF4E}" type="pres">
      <dgm:prSet presAssocID="{AF3878C4-67F4-418C-8321-55FAE3DE96C5}" presName="Child3" presStyleLbl="revTx" presStyleIdx="2" presStyleCnt="3" custScaleX="172747" custScaleY="116346" custLinFactNeighborX="42090" custLinFactNeighborY="18398">
        <dgm:presLayoutVars>
          <dgm:chMax val="0"/>
          <dgm:chPref val="0"/>
          <dgm:bulletEnabled val="1"/>
        </dgm:presLayoutVars>
      </dgm:prSet>
      <dgm:spPr/>
    </dgm:pt>
  </dgm:ptLst>
  <dgm:cxnLst>
    <dgm:cxn modelId="{0DE23405-2D93-4DC2-B7FC-51B9C2BAC59E}" srcId="{40A3FAE4-A614-4332-AC83-88F00580777C}" destId="{2F50A52F-2987-4FBB-8CF2-2C0797C494BC}" srcOrd="0" destOrd="0" parTransId="{4D13196F-FB57-456A-BA70-D90EB7BE2A8F}" sibTransId="{931CF1B3-FF36-4FB5-86C8-3A6B6B7E23A9}"/>
    <dgm:cxn modelId="{BD30CF08-98AF-4BAC-9D7E-8349D160B693}" type="presOf" srcId="{AF3878C4-67F4-418C-8321-55FAE3DE96C5}" destId="{757FCC2A-5BC2-41C8-9CF8-4809A296AF4E}" srcOrd="0" destOrd="0" presId="urn:microsoft.com/office/officeart/2011/layout/RadialPictureList"/>
    <dgm:cxn modelId="{E323770A-DA93-4FC9-8D94-3A275E525A60}" srcId="{2F50A52F-2987-4FBB-8CF2-2C0797C494BC}" destId="{C496B928-F20A-4927-B6E0-AE546D282577}" srcOrd="0" destOrd="0" parTransId="{574420C5-9B71-465C-A78F-B91C7846DEAF}" sibTransId="{98BAD1FA-E1F2-45A9-989D-B9986D52E972}"/>
    <dgm:cxn modelId="{CAAD4990-8368-487D-BD80-2AFA2132B48C}" type="presOf" srcId="{1D3A8D5A-9CE7-493E-AB81-AC46C14B8142}" destId="{BE84D229-5AC4-428B-AA50-7E290DDEA147}" srcOrd="0" destOrd="0" presId="urn:microsoft.com/office/officeart/2011/layout/RadialPictureList"/>
    <dgm:cxn modelId="{1D17939D-699D-49DE-8254-362B0213B7DC}" type="presOf" srcId="{2F50A52F-2987-4FBB-8CF2-2C0797C494BC}" destId="{ECDF9F22-BC18-4C00-8ABE-87C1D667E4C3}" srcOrd="0" destOrd="0" presId="urn:microsoft.com/office/officeart/2011/layout/RadialPictureList"/>
    <dgm:cxn modelId="{AF378ACF-420C-4596-A3DA-81C09001B52C}" type="presOf" srcId="{40A3FAE4-A614-4332-AC83-88F00580777C}" destId="{F906AAF2-8D45-40E6-B63A-A560D5F0DA38}" srcOrd="0" destOrd="0" presId="urn:microsoft.com/office/officeart/2011/layout/RadialPictureList"/>
    <dgm:cxn modelId="{B6056AD9-3294-466D-85A8-0B6891F2D564}" type="presOf" srcId="{C496B928-F20A-4927-B6E0-AE546D282577}" destId="{DCBF58C3-534F-4BFC-9A2C-B9B53726FB6F}" srcOrd="0" destOrd="0" presId="urn:microsoft.com/office/officeart/2011/layout/RadialPictureList"/>
    <dgm:cxn modelId="{E29FEFDB-E191-4BF3-871A-5A2C3934B6A3}" srcId="{2F50A52F-2987-4FBB-8CF2-2C0797C494BC}" destId="{1D3A8D5A-9CE7-493E-AB81-AC46C14B8142}" srcOrd="1" destOrd="0" parTransId="{DD7BD8EC-13AC-4C7B-9218-5DFF7D794246}" sibTransId="{23305EC9-ED4F-4F2C-A213-276551982E17}"/>
    <dgm:cxn modelId="{135EB8F5-2B7E-4FAF-BDB5-6E70DDEFAFA2}" srcId="{2F50A52F-2987-4FBB-8CF2-2C0797C494BC}" destId="{AF3878C4-67F4-418C-8321-55FAE3DE96C5}" srcOrd="2" destOrd="0" parTransId="{77E60374-5652-423F-83BC-0B7889A4E203}" sibTransId="{4B63167E-EADF-4674-92D4-EF4823010058}"/>
    <dgm:cxn modelId="{D272CC5E-AA90-4EE2-9F73-6AD051FEFD92}" type="presParOf" srcId="{F906AAF2-8D45-40E6-B63A-A560D5F0DA38}" destId="{ECDF9F22-BC18-4C00-8ABE-87C1D667E4C3}" srcOrd="0" destOrd="0" presId="urn:microsoft.com/office/officeart/2011/layout/RadialPictureList"/>
    <dgm:cxn modelId="{3D46BF5A-2076-498F-B923-6BA980F16CCA}" type="presParOf" srcId="{F906AAF2-8D45-40E6-B63A-A560D5F0DA38}" destId="{7206B7B1-EABF-4744-A7F9-837F335F5AC7}" srcOrd="1" destOrd="0" presId="urn:microsoft.com/office/officeart/2011/layout/RadialPictureList"/>
    <dgm:cxn modelId="{3F195089-0350-440D-AB80-20E51744681C}" type="presParOf" srcId="{F906AAF2-8D45-40E6-B63A-A560D5F0DA38}" destId="{2822C838-E959-4C6B-8338-CFC6B7FE6109}" srcOrd="2" destOrd="0" presId="urn:microsoft.com/office/officeart/2011/layout/RadialPictureList"/>
    <dgm:cxn modelId="{C9FDF5A8-46A0-4A62-A298-173D2AE3BE87}" type="presParOf" srcId="{F906AAF2-8D45-40E6-B63A-A560D5F0DA38}" destId="{DCBF58C3-534F-4BFC-9A2C-B9B53726FB6F}" srcOrd="3" destOrd="0" presId="urn:microsoft.com/office/officeart/2011/layout/RadialPictureList"/>
    <dgm:cxn modelId="{E6F80428-5D96-474A-AFD6-6A10A9C64D8B}" type="presParOf" srcId="{F906AAF2-8D45-40E6-B63A-A560D5F0DA38}" destId="{89B2A605-D634-4C00-91FB-FE10D6553A02}" srcOrd="4" destOrd="0" presId="urn:microsoft.com/office/officeart/2011/layout/RadialPictureList"/>
    <dgm:cxn modelId="{5B785E6F-7052-417A-BA65-79C9DF60AB7A}" type="presParOf" srcId="{89B2A605-D634-4C00-91FB-FE10D6553A02}" destId="{8052DDF7-C082-428E-97FD-7577C08E5F8A}" srcOrd="0" destOrd="0" presId="urn:microsoft.com/office/officeart/2011/layout/RadialPictureList"/>
    <dgm:cxn modelId="{1CFBE275-B1D1-4A28-8969-AE36F8304E0B}" type="presParOf" srcId="{F906AAF2-8D45-40E6-B63A-A560D5F0DA38}" destId="{BE84D229-5AC4-428B-AA50-7E290DDEA147}" srcOrd="5" destOrd="0" presId="urn:microsoft.com/office/officeart/2011/layout/RadialPictureList"/>
    <dgm:cxn modelId="{68DCE0F6-4E6D-4126-889A-F82E898980E0}" type="presParOf" srcId="{F906AAF2-8D45-40E6-B63A-A560D5F0DA38}" destId="{2C8AD053-3E23-4FCA-8ED2-F2E29E6D37E4}" srcOrd="6" destOrd="0" presId="urn:microsoft.com/office/officeart/2011/layout/RadialPictureList"/>
    <dgm:cxn modelId="{46A57E8C-64C6-4264-9A26-0859AF1D530B}" type="presParOf" srcId="{2C8AD053-3E23-4FCA-8ED2-F2E29E6D37E4}" destId="{91B5E110-674F-47D4-8C7E-C74592E2FF14}" srcOrd="0" destOrd="0" presId="urn:microsoft.com/office/officeart/2011/layout/RadialPictureList"/>
    <dgm:cxn modelId="{F549F72B-AC86-4E9C-9789-23D9376E7A7C}" type="presParOf" srcId="{F906AAF2-8D45-40E6-B63A-A560D5F0DA38}" destId="{757FCC2A-5BC2-41C8-9CF8-4809A296AF4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2B5ED4-C482-4931-BA3C-63E79C816A25}" type="doc">
      <dgm:prSet loTypeId="urn:microsoft.com/office/officeart/2005/8/layout/hList7" loCatId="list" qsTypeId="urn:microsoft.com/office/officeart/2005/8/quickstyle/simple1" qsCatId="simple" csTypeId="urn:microsoft.com/office/officeart/2005/8/colors/accent6_3" csCatId="accent6" phldr="1"/>
      <dgm:spPr/>
      <dgm:t>
        <a:bodyPr/>
        <a:lstStyle/>
        <a:p>
          <a:endParaRPr lang="zh-TW" altLang="en-US"/>
        </a:p>
      </dgm:t>
    </dgm:pt>
    <dgm:pt modelId="{05BC5066-FEF3-421E-86B0-3307302C109A}">
      <dgm:prSet phldrT="[文字]" custT="1"/>
      <dgm:spPr/>
      <dgm:t>
        <a:bodyPr/>
        <a:lstStyle/>
        <a:p>
          <a:pPr algn="l">
            <a:lnSpc>
              <a:spcPct val="90000"/>
            </a:lnSpc>
            <a:spcAft>
              <a:spcPct val="35000"/>
            </a:spcAft>
          </a:pPr>
          <a:r>
            <a:rPr lang="zh-TW" altLang="en-US" sz="2000"/>
            <a:t>   </a:t>
          </a:r>
          <a:endParaRPr lang="en-US" altLang="zh-TW" sz="2000"/>
        </a:p>
        <a:p>
          <a:pPr algn="l">
            <a:lnSpc>
              <a:spcPts val="2000"/>
            </a:lnSpc>
            <a:spcAft>
              <a:spcPts val="0"/>
            </a:spcAft>
          </a:pPr>
          <a:r>
            <a:rPr lang="zh-TW" altLang="en-US" sz="2000" b="1">
              <a:latin typeface="+mj-ea"/>
              <a:ea typeface="+mj-ea"/>
            </a:rPr>
            <a:t>         </a:t>
          </a:r>
          <a:r>
            <a:rPr lang="zh-TW" altLang="en-US" sz="2400" b="1">
              <a:latin typeface="+mj-ea"/>
              <a:ea typeface="+mj-ea"/>
            </a:rPr>
            <a:t>基礎課程</a:t>
          </a:r>
          <a:br>
            <a:rPr lang="en-US" altLang="zh-TW" sz="2000" b="1">
              <a:latin typeface="+mj-ea"/>
              <a:ea typeface="+mj-ea"/>
            </a:rPr>
          </a:br>
          <a:r>
            <a:rPr lang="zh-TW" altLang="en-US" sz="2000" b="1">
              <a:latin typeface="+mj-ea"/>
              <a:ea typeface="+mj-ea"/>
            </a:rPr>
            <a:t>   </a:t>
          </a:r>
          <a:endParaRPr lang="en-US" altLang="zh-TW" sz="2000" b="1">
            <a:latin typeface="+mj-ea"/>
            <a:ea typeface="+mj-ea"/>
          </a:endParaRPr>
        </a:p>
        <a:p>
          <a:pPr algn="l">
            <a:lnSpc>
              <a:spcPts val="2000"/>
            </a:lnSpc>
            <a:spcAft>
              <a:spcPts val="0"/>
            </a:spcAft>
          </a:pPr>
          <a:r>
            <a:rPr lang="zh-TW" altLang="en-US" sz="2000" b="1">
              <a:latin typeface="+mj-ea"/>
              <a:ea typeface="+mj-ea"/>
            </a:rPr>
            <a:t>   一年級</a:t>
          </a:r>
          <a:br>
            <a:rPr lang="en-US" altLang="zh-TW" sz="2500"/>
          </a:br>
          <a:r>
            <a:rPr lang="zh-TW" altLang="en-US" sz="2500"/>
            <a:t>   </a:t>
          </a:r>
          <a:r>
            <a:rPr lang="zh-TW" altLang="en-US" sz="1800" b="1">
              <a:latin typeface="+mj-ea"/>
              <a:ea typeface="+mj-ea"/>
            </a:rPr>
            <a:t>測量實習</a:t>
          </a:r>
          <a:r>
            <a:rPr lang="en-US" altLang="zh-TW" sz="1800" b="1">
              <a:latin typeface="王漢宗綜藝體繁"/>
              <a:ea typeface="王漢宗綜藝體繁"/>
            </a:rPr>
            <a:t>Ⅰ</a:t>
          </a:r>
          <a:br>
            <a:rPr lang="en-US" altLang="zh-TW" sz="1800" b="1">
              <a:latin typeface="王漢宗綜藝體繁"/>
              <a:ea typeface="王漢宗綜藝體繁"/>
            </a:rPr>
          </a:br>
          <a:r>
            <a:rPr lang="zh-TW" altLang="en-US" sz="1800" b="1">
              <a:latin typeface="王漢宗綜藝體繁"/>
              <a:ea typeface="王漢宗綜藝體繁"/>
            </a:rPr>
            <a:t>  </a:t>
          </a:r>
          <a:r>
            <a:rPr lang="zh-TW" altLang="en-US" sz="1800" b="1">
              <a:latin typeface="+mj-ea"/>
              <a:ea typeface="+mj-ea"/>
            </a:rPr>
            <a:t>測量實習</a:t>
          </a:r>
          <a:r>
            <a:rPr lang="en-US" altLang="zh-TW" sz="1800" b="1">
              <a:latin typeface="王漢宗綜藝體繁"/>
              <a:ea typeface="王漢宗綜藝體繁"/>
            </a:rPr>
            <a:t>Ⅱ</a:t>
          </a:r>
        </a:p>
        <a:p>
          <a:pPr algn="l">
            <a:lnSpc>
              <a:spcPts val="2000"/>
            </a:lnSpc>
            <a:spcAft>
              <a:spcPts val="0"/>
            </a:spcAft>
          </a:pPr>
          <a:r>
            <a:rPr lang="zh-TW" altLang="en-US" sz="1800" b="1">
              <a:latin typeface="王漢宗綜藝體繁"/>
              <a:ea typeface="王漢宗綜藝體繁"/>
            </a:rPr>
            <a:t>  </a:t>
          </a:r>
          <a:br>
            <a:rPr lang="en-US" altLang="zh-TW" sz="1800" b="1">
              <a:latin typeface="+mj-ea"/>
              <a:ea typeface="+mj-ea"/>
            </a:rPr>
          </a:br>
          <a:r>
            <a:rPr lang="zh-TW" altLang="en-US" sz="1800" b="1">
              <a:latin typeface="+mj-ea"/>
              <a:ea typeface="+mj-ea"/>
            </a:rPr>
            <a:t>   </a:t>
          </a:r>
          <a:endParaRPr lang="en-US" altLang="zh-TW" sz="1800" b="1">
            <a:latin typeface="+mj-ea"/>
            <a:ea typeface="+mj-ea"/>
          </a:endParaRPr>
        </a:p>
        <a:p>
          <a:pPr algn="ctr">
            <a:lnSpc>
              <a:spcPct val="90000"/>
            </a:lnSpc>
            <a:spcAft>
              <a:spcPct val="35000"/>
            </a:spcAft>
          </a:pPr>
          <a:endParaRPr lang="zh-TW" altLang="en-US" sz="1800" b="1" dirty="0">
            <a:latin typeface="+mj-ea"/>
            <a:ea typeface="+mj-ea"/>
          </a:endParaRPr>
        </a:p>
      </dgm:t>
    </dgm:pt>
    <dgm:pt modelId="{604E6F63-0214-4BB3-B71E-87B1E57C091D}" type="parTrans" cxnId="{8E6D8266-AF0F-469B-BCAE-2660DDC6E670}">
      <dgm:prSet/>
      <dgm:spPr/>
      <dgm:t>
        <a:bodyPr/>
        <a:lstStyle/>
        <a:p>
          <a:endParaRPr lang="zh-TW" altLang="en-US"/>
        </a:p>
      </dgm:t>
    </dgm:pt>
    <dgm:pt modelId="{4E4B0C45-A178-4BC6-A98F-E774D0D85395}" type="sibTrans" cxnId="{8E6D8266-AF0F-469B-BCAE-2660DDC6E670}">
      <dgm:prSet/>
      <dgm:spPr/>
      <dgm:t>
        <a:bodyPr/>
        <a:lstStyle/>
        <a:p>
          <a:endParaRPr lang="zh-TW" altLang="en-US"/>
        </a:p>
      </dgm:t>
    </dgm:pt>
    <dgm:pt modelId="{C51CDDD1-4CEB-4B02-B194-5A084CF1BC01}">
      <dgm:prSet phldrT="[文字]" custT="1"/>
      <dgm:spPr/>
      <dgm:t>
        <a:bodyPr anchor="t" anchorCtr="0"/>
        <a:lstStyle/>
        <a:p>
          <a:pPr algn="l">
            <a:lnSpc>
              <a:spcPts val="2000"/>
            </a:lnSpc>
            <a:spcAft>
              <a:spcPts val="0"/>
            </a:spcAft>
          </a:pPr>
          <a:r>
            <a:rPr lang="zh-TW" altLang="en-US" sz="2400" b="1">
              <a:latin typeface="+mj-ea"/>
              <a:ea typeface="+mj-ea"/>
            </a:rPr>
            <a:t>        專業課程</a:t>
          </a:r>
          <a:endParaRPr lang="en-US" altLang="zh-TW" sz="2400" b="1">
            <a:latin typeface="+mj-ea"/>
            <a:ea typeface="+mj-ea"/>
          </a:endParaRPr>
        </a:p>
        <a:p>
          <a:pPr algn="l">
            <a:lnSpc>
              <a:spcPts val="2000"/>
            </a:lnSpc>
            <a:spcAft>
              <a:spcPts val="0"/>
            </a:spcAft>
          </a:pPr>
          <a:r>
            <a:rPr lang="zh-TW" altLang="en-US" sz="2400" b="1">
              <a:latin typeface="+mj-ea"/>
              <a:ea typeface="+mj-ea"/>
            </a:rPr>
            <a:t>  </a:t>
          </a:r>
          <a:br>
            <a:rPr lang="en-US" altLang="zh-TW" sz="2400" b="1">
              <a:latin typeface="+mj-ea"/>
              <a:ea typeface="+mj-ea"/>
            </a:rPr>
          </a:br>
          <a:r>
            <a:rPr lang="zh-TW" altLang="en-US" sz="2400" b="1">
              <a:latin typeface="+mj-ea"/>
              <a:ea typeface="+mj-ea"/>
            </a:rPr>
            <a:t>  </a:t>
          </a:r>
          <a:r>
            <a:rPr lang="zh-TW" altLang="en-US" sz="2000" b="1">
              <a:latin typeface="+mj-ea"/>
              <a:ea typeface="+mj-ea"/>
            </a:rPr>
            <a:t>二年級</a:t>
          </a:r>
          <a:br>
            <a:rPr lang="en-US" altLang="zh-TW" sz="2000" b="1">
              <a:latin typeface="+mj-ea"/>
              <a:ea typeface="+mj-ea"/>
            </a:rPr>
          </a:br>
          <a:r>
            <a:rPr lang="zh-TW" altLang="en-US" sz="2000" b="1">
              <a:latin typeface="+mj-ea"/>
              <a:ea typeface="+mj-ea"/>
            </a:rPr>
            <a:t>  材料與試驗實習</a:t>
          </a:r>
          <a:br>
            <a:rPr lang="en-US" altLang="zh-TW" sz="1800" b="1">
              <a:latin typeface="+mj-ea"/>
              <a:ea typeface="+mj-ea"/>
            </a:rPr>
          </a:br>
          <a:r>
            <a:rPr lang="zh-TW" altLang="en-US" sz="1800" b="1">
              <a:latin typeface="+mj-ea"/>
              <a:ea typeface="+mj-ea"/>
            </a:rPr>
            <a:t>  電腦輔助製圖實習  </a:t>
          </a:r>
          <a:br>
            <a:rPr lang="en-US" altLang="zh-TW" sz="1800" b="1">
              <a:latin typeface="+mj-ea"/>
              <a:ea typeface="+mj-ea"/>
            </a:rPr>
          </a:br>
          <a:endParaRPr lang="en-US" altLang="zh-TW" sz="1800" b="1">
            <a:latin typeface="+mj-ea"/>
            <a:ea typeface="+mj-ea"/>
          </a:endParaRPr>
        </a:p>
        <a:p>
          <a:pPr algn="l">
            <a:lnSpc>
              <a:spcPts val="2000"/>
            </a:lnSpc>
            <a:spcAft>
              <a:spcPts val="0"/>
            </a:spcAft>
          </a:pPr>
          <a:r>
            <a:rPr lang="zh-TW" altLang="en-US" sz="2000" b="1">
              <a:latin typeface="+mj-ea"/>
              <a:ea typeface="+mj-ea"/>
            </a:rPr>
            <a:t>   </a:t>
          </a:r>
          <a:endParaRPr lang="zh-TW" altLang="en-US" sz="1600" dirty="0"/>
        </a:p>
      </dgm:t>
    </dgm:pt>
    <dgm:pt modelId="{77FE5BCB-82F3-40DD-B5A2-64681CEFEAED}" type="parTrans" cxnId="{ED9E91C2-32CD-4713-AA27-FC212B4C791F}">
      <dgm:prSet/>
      <dgm:spPr/>
      <dgm:t>
        <a:bodyPr/>
        <a:lstStyle/>
        <a:p>
          <a:endParaRPr lang="zh-TW" altLang="en-US"/>
        </a:p>
      </dgm:t>
    </dgm:pt>
    <dgm:pt modelId="{BBD1193B-50CE-402C-8851-98E9FDD64CFD}" type="sibTrans" cxnId="{ED9E91C2-32CD-4713-AA27-FC212B4C791F}">
      <dgm:prSet/>
      <dgm:spPr/>
      <dgm:t>
        <a:bodyPr/>
        <a:lstStyle/>
        <a:p>
          <a:endParaRPr lang="zh-TW" altLang="en-US"/>
        </a:p>
      </dgm:t>
    </dgm:pt>
    <dgm:pt modelId="{C66C8F14-3A91-4417-9420-FC3EBE44C580}">
      <dgm:prSet phldrT="[文字]" custT="1"/>
      <dgm:spPr/>
      <dgm:t>
        <a:bodyPr/>
        <a:lstStyle/>
        <a:p>
          <a:pPr algn="l">
            <a:lnSpc>
              <a:spcPts val="2000"/>
            </a:lnSpc>
            <a:spcAft>
              <a:spcPts val="0"/>
            </a:spcAft>
          </a:pPr>
          <a:r>
            <a:rPr lang="zh-TW" altLang="en-US" sz="2200" b="1" dirty="0">
              <a:latin typeface="+mj-ea"/>
              <a:ea typeface="+mj-ea"/>
            </a:rPr>
            <a:t>         技術實作</a:t>
          </a:r>
          <a:endParaRPr lang="en-US" altLang="zh-TW" sz="2200" b="1" dirty="0">
            <a:latin typeface="+mj-ea"/>
            <a:ea typeface="+mj-ea"/>
          </a:endParaRPr>
        </a:p>
        <a:p>
          <a:pPr algn="l">
            <a:lnSpc>
              <a:spcPts val="2000"/>
            </a:lnSpc>
            <a:spcAft>
              <a:spcPts val="0"/>
            </a:spcAft>
          </a:pPr>
          <a:r>
            <a:rPr lang="zh-TW" altLang="en-US" sz="2200" b="1" dirty="0">
              <a:latin typeface="+mj-ea"/>
              <a:ea typeface="+mj-ea"/>
            </a:rPr>
            <a:t>      </a:t>
          </a:r>
          <a:endParaRPr lang="en-US" altLang="zh-TW" sz="2200" b="1" dirty="0">
            <a:latin typeface="+mj-ea"/>
            <a:ea typeface="+mj-ea"/>
          </a:endParaRPr>
        </a:p>
        <a:p>
          <a:pPr algn="l">
            <a:lnSpc>
              <a:spcPts val="2000"/>
            </a:lnSpc>
            <a:spcAft>
              <a:spcPts val="0"/>
            </a:spcAft>
          </a:pPr>
          <a:r>
            <a:rPr lang="zh-TW" altLang="en-US" sz="2000" b="1" dirty="0">
              <a:latin typeface="+mj-ea"/>
              <a:ea typeface="+mj-ea"/>
            </a:rPr>
            <a:t>三年級</a:t>
          </a:r>
          <a:br>
            <a:rPr lang="en-US" altLang="zh-TW" sz="1800" b="1" dirty="0">
              <a:latin typeface="+mj-ea"/>
              <a:ea typeface="+mj-ea"/>
            </a:rPr>
          </a:br>
          <a:r>
            <a:rPr lang="zh-TW" altLang="en-US" sz="1800" b="1" dirty="0">
              <a:latin typeface="+mj-ea"/>
              <a:ea typeface="+mj-ea"/>
            </a:rPr>
            <a:t>鋼筋模板工實習</a:t>
          </a:r>
          <a:br>
            <a:rPr lang="en-US" altLang="zh-TW" sz="1800" b="1" dirty="0">
              <a:latin typeface="+mj-ea"/>
              <a:ea typeface="+mj-ea"/>
            </a:rPr>
          </a:br>
          <a:r>
            <a:rPr lang="zh-TW" altLang="en-US" sz="1800" b="1" dirty="0">
              <a:latin typeface="+mj-ea"/>
              <a:ea typeface="+mj-ea"/>
            </a:rPr>
            <a:t>設計與技術實習</a:t>
          </a:r>
          <a:br>
            <a:rPr lang="en-US" altLang="zh-TW" sz="1800" b="1" dirty="0">
              <a:latin typeface="+mj-ea"/>
              <a:ea typeface="+mj-ea"/>
            </a:rPr>
          </a:br>
          <a:r>
            <a:rPr lang="zh-TW" altLang="en-US" sz="1800" b="1" dirty="0">
              <a:latin typeface="+mj-ea"/>
              <a:ea typeface="+mj-ea"/>
            </a:rPr>
            <a:t>環境工程</a:t>
          </a:r>
          <a:br>
            <a:rPr lang="en-US" altLang="zh-TW" sz="1800" b="1" dirty="0">
              <a:latin typeface="+mj-ea"/>
              <a:ea typeface="+mj-ea"/>
            </a:rPr>
          </a:br>
          <a:endParaRPr lang="zh-TW" altLang="en-US" sz="1400" dirty="0"/>
        </a:p>
      </dgm:t>
    </dgm:pt>
    <dgm:pt modelId="{9CF4D422-DB8B-4115-9BF4-3D9D44FA7C38}" type="parTrans" cxnId="{89BE5EB5-1F52-4DD4-BCEC-528C65EEBB14}">
      <dgm:prSet/>
      <dgm:spPr/>
      <dgm:t>
        <a:bodyPr/>
        <a:lstStyle/>
        <a:p>
          <a:endParaRPr lang="zh-TW" altLang="en-US"/>
        </a:p>
      </dgm:t>
    </dgm:pt>
    <dgm:pt modelId="{A8F297FB-33FA-4858-9B0C-065CBD480A0F}" type="sibTrans" cxnId="{89BE5EB5-1F52-4DD4-BCEC-528C65EEBB14}">
      <dgm:prSet/>
      <dgm:spPr/>
      <dgm:t>
        <a:bodyPr/>
        <a:lstStyle/>
        <a:p>
          <a:endParaRPr lang="zh-TW" altLang="en-US"/>
        </a:p>
      </dgm:t>
    </dgm:pt>
    <dgm:pt modelId="{3DAA13A8-07FF-48FE-88DB-C028F6AB32B2}" type="pres">
      <dgm:prSet presAssocID="{F92B5ED4-C482-4931-BA3C-63E79C816A25}" presName="Name0" presStyleCnt="0">
        <dgm:presLayoutVars>
          <dgm:dir/>
          <dgm:resizeHandles val="exact"/>
        </dgm:presLayoutVars>
      </dgm:prSet>
      <dgm:spPr/>
    </dgm:pt>
    <dgm:pt modelId="{4226F5D1-4C58-4891-BE0C-8C84868583AF}" type="pres">
      <dgm:prSet presAssocID="{F92B5ED4-C482-4931-BA3C-63E79C816A25}" presName="fgShape" presStyleLbl="fgShp" presStyleIdx="0" presStyleCnt="1" custScaleX="82114" custScaleY="60145" custLinFactNeighborX="1909" custLinFactNeighborY="41490"/>
      <dgm:spPr>
        <a:scene3d>
          <a:camera prst="perspectiveRelaxedModerately"/>
          <a:lightRig rig="threePt" dir="t"/>
        </a:scene3d>
        <a:sp3d>
          <a:bevelT w="165100" prst="coolSlant"/>
        </a:sp3d>
      </dgm:spPr>
    </dgm:pt>
    <dgm:pt modelId="{2B216F3D-17FA-4FE1-82A9-B6457086477F}" type="pres">
      <dgm:prSet presAssocID="{F92B5ED4-C482-4931-BA3C-63E79C816A25}" presName="linComp" presStyleCnt="0"/>
      <dgm:spPr/>
    </dgm:pt>
    <dgm:pt modelId="{4638514B-E44A-410A-8B7B-61F2ADC42941}" type="pres">
      <dgm:prSet presAssocID="{05BC5066-FEF3-421E-86B0-3307302C109A}" presName="compNode" presStyleCnt="0"/>
      <dgm:spPr/>
    </dgm:pt>
    <dgm:pt modelId="{95C56B1F-39AB-40F3-9C75-34D54A507332}" type="pres">
      <dgm:prSet presAssocID="{05BC5066-FEF3-421E-86B0-3307302C109A}" presName="bkgdShape" presStyleLbl="node1" presStyleIdx="0" presStyleCnt="3" custScaleX="101432"/>
      <dgm:spPr/>
    </dgm:pt>
    <dgm:pt modelId="{6E798873-2572-4C0D-8F3B-CBDB452BCE5F}" type="pres">
      <dgm:prSet presAssocID="{05BC5066-FEF3-421E-86B0-3307302C109A}" presName="nodeTx" presStyleLbl="node1" presStyleIdx="0" presStyleCnt="3">
        <dgm:presLayoutVars>
          <dgm:bulletEnabled val="1"/>
        </dgm:presLayoutVars>
      </dgm:prSet>
      <dgm:spPr/>
    </dgm:pt>
    <dgm:pt modelId="{29A357A4-E04F-491F-9649-DEACCC899D46}" type="pres">
      <dgm:prSet presAssocID="{05BC5066-FEF3-421E-86B0-3307302C109A}" presName="invisiNode" presStyleLbl="node1" presStyleIdx="0" presStyleCnt="3"/>
      <dgm:spPr/>
    </dgm:pt>
    <dgm:pt modelId="{079D5C8E-3E86-47D6-BFDF-F23BFAAAE9AE}" type="pres">
      <dgm:prSet presAssocID="{05BC5066-FEF3-421E-86B0-3307302C109A}" presName="imagNode" presStyleLbl="fgImgPlace1" presStyleIdx="0" presStyleCnt="3" custScaleX="127300" custLinFactNeighborX="-1700" custLinFactNeighborY="-2132"/>
      <dgm:spPr>
        <a:blipFill rotWithShape="1">
          <a:blip xmlns:r="http://schemas.openxmlformats.org/officeDocument/2006/relationships" r:embed="rId1"/>
          <a:stretch>
            <a:fillRect/>
          </a:stretch>
        </a:blipFill>
      </dgm:spPr>
    </dgm:pt>
    <dgm:pt modelId="{D96F6B2B-3271-42FF-8E8A-D89A3F04D306}" type="pres">
      <dgm:prSet presAssocID="{4E4B0C45-A178-4BC6-A98F-E774D0D85395}" presName="sibTrans" presStyleLbl="sibTrans2D1" presStyleIdx="0" presStyleCnt="0"/>
      <dgm:spPr/>
    </dgm:pt>
    <dgm:pt modelId="{E5C6C5DC-6920-4ECF-B261-9538DCD89DBB}" type="pres">
      <dgm:prSet presAssocID="{C51CDDD1-4CEB-4B02-B194-5A084CF1BC01}" presName="compNode" presStyleCnt="0"/>
      <dgm:spPr/>
    </dgm:pt>
    <dgm:pt modelId="{AAC203CE-72F8-46E5-A0A8-2BDB7620CFD5}" type="pres">
      <dgm:prSet presAssocID="{C51CDDD1-4CEB-4B02-B194-5A084CF1BC01}" presName="bkgdShape" presStyleLbl="node1" presStyleIdx="1" presStyleCnt="3" custScaleX="101275"/>
      <dgm:spPr/>
    </dgm:pt>
    <dgm:pt modelId="{7DDF3B62-F74E-4E86-8F34-AB323DB5FE88}" type="pres">
      <dgm:prSet presAssocID="{C51CDDD1-4CEB-4B02-B194-5A084CF1BC01}" presName="nodeTx" presStyleLbl="node1" presStyleIdx="1" presStyleCnt="3">
        <dgm:presLayoutVars>
          <dgm:bulletEnabled val="1"/>
        </dgm:presLayoutVars>
      </dgm:prSet>
      <dgm:spPr/>
    </dgm:pt>
    <dgm:pt modelId="{78177A6C-9433-4798-9555-725BC5411D85}" type="pres">
      <dgm:prSet presAssocID="{C51CDDD1-4CEB-4B02-B194-5A084CF1BC01}" presName="invisiNode" presStyleLbl="node1" presStyleIdx="1" presStyleCnt="3"/>
      <dgm:spPr/>
    </dgm:pt>
    <dgm:pt modelId="{934D63B4-F5D3-47CA-B099-41606727A6B1}" type="pres">
      <dgm:prSet presAssocID="{C51CDDD1-4CEB-4B02-B194-5A084CF1BC01}" presName="imagNode" presStyleLbl="fgImgPlace1" presStyleIdx="1" presStyleCnt="3" custScaleX="127490"/>
      <dgm:spPr>
        <a:blipFill rotWithShape="1">
          <a:blip xmlns:r="http://schemas.openxmlformats.org/officeDocument/2006/relationships" r:embed="rId2"/>
          <a:stretch>
            <a:fillRect/>
          </a:stretch>
        </a:blipFill>
      </dgm:spPr>
    </dgm:pt>
    <dgm:pt modelId="{14F09943-AD7F-429D-8AA5-43080FF22B30}" type="pres">
      <dgm:prSet presAssocID="{BBD1193B-50CE-402C-8851-98E9FDD64CFD}" presName="sibTrans" presStyleLbl="sibTrans2D1" presStyleIdx="0" presStyleCnt="0"/>
      <dgm:spPr/>
    </dgm:pt>
    <dgm:pt modelId="{E3D20A11-0CB6-40AF-94C5-D2314318C108}" type="pres">
      <dgm:prSet presAssocID="{C66C8F14-3A91-4417-9420-FC3EBE44C580}" presName="compNode" presStyleCnt="0"/>
      <dgm:spPr/>
    </dgm:pt>
    <dgm:pt modelId="{E65E6E26-CEE8-4157-9B77-42FBC4ABB685}" type="pres">
      <dgm:prSet presAssocID="{C66C8F14-3A91-4417-9420-FC3EBE44C580}" presName="bkgdShape" presStyleLbl="node1" presStyleIdx="2" presStyleCnt="3" custScaleX="94355" custLinFactNeighborX="165" custLinFactNeighborY="-558"/>
      <dgm:spPr/>
    </dgm:pt>
    <dgm:pt modelId="{B8CBAB28-2EF1-4DDC-968C-F2FA9F95FEAE}" type="pres">
      <dgm:prSet presAssocID="{C66C8F14-3A91-4417-9420-FC3EBE44C580}" presName="nodeTx" presStyleLbl="node1" presStyleIdx="2" presStyleCnt="3">
        <dgm:presLayoutVars>
          <dgm:bulletEnabled val="1"/>
        </dgm:presLayoutVars>
      </dgm:prSet>
      <dgm:spPr/>
    </dgm:pt>
    <dgm:pt modelId="{9EA81CC0-06CA-444C-83F8-156DB4800D85}" type="pres">
      <dgm:prSet presAssocID="{C66C8F14-3A91-4417-9420-FC3EBE44C580}" presName="invisiNode" presStyleLbl="node1" presStyleIdx="2" presStyleCnt="3"/>
      <dgm:spPr/>
    </dgm:pt>
    <dgm:pt modelId="{885E4628-4C93-4C7A-AE15-D77FFC778061}" type="pres">
      <dgm:prSet presAssocID="{C66C8F14-3A91-4417-9420-FC3EBE44C580}" presName="imagNode" presStyleLbl="fgImgPlace1" presStyleIdx="2" presStyleCnt="3" custScaleX="127126"/>
      <dgm:spPr>
        <a:blipFill rotWithShape="1">
          <a:blip xmlns:r="http://schemas.openxmlformats.org/officeDocument/2006/relationships" r:embed="rId3"/>
          <a:stretch>
            <a:fillRect/>
          </a:stretch>
        </a:blipFill>
      </dgm:spPr>
    </dgm:pt>
  </dgm:ptLst>
  <dgm:cxnLst>
    <dgm:cxn modelId="{9A58F023-14B1-4A6A-B678-C75466FE2A6C}" type="presOf" srcId="{C66C8F14-3A91-4417-9420-FC3EBE44C580}" destId="{E65E6E26-CEE8-4157-9B77-42FBC4ABB685}" srcOrd="0" destOrd="0" presId="urn:microsoft.com/office/officeart/2005/8/layout/hList7"/>
    <dgm:cxn modelId="{65CFBF29-8F2D-4195-884E-AA48F99C8DD2}" type="presOf" srcId="{05BC5066-FEF3-421E-86B0-3307302C109A}" destId="{95C56B1F-39AB-40F3-9C75-34D54A507332}" srcOrd="0" destOrd="0" presId="urn:microsoft.com/office/officeart/2005/8/layout/hList7"/>
    <dgm:cxn modelId="{3E474237-9093-444B-81BB-B3F6EC2B612F}" type="presOf" srcId="{BBD1193B-50CE-402C-8851-98E9FDD64CFD}" destId="{14F09943-AD7F-429D-8AA5-43080FF22B30}" srcOrd="0" destOrd="0" presId="urn:microsoft.com/office/officeart/2005/8/layout/hList7"/>
    <dgm:cxn modelId="{8E6D8266-AF0F-469B-BCAE-2660DDC6E670}" srcId="{F92B5ED4-C482-4931-BA3C-63E79C816A25}" destId="{05BC5066-FEF3-421E-86B0-3307302C109A}" srcOrd="0" destOrd="0" parTransId="{604E6F63-0214-4BB3-B71E-87B1E57C091D}" sibTransId="{4E4B0C45-A178-4BC6-A98F-E774D0D85395}"/>
    <dgm:cxn modelId="{FE049B87-7978-4E19-BD6D-0215EE09437B}" type="presOf" srcId="{C51CDDD1-4CEB-4B02-B194-5A084CF1BC01}" destId="{AAC203CE-72F8-46E5-A0A8-2BDB7620CFD5}" srcOrd="0" destOrd="0" presId="urn:microsoft.com/office/officeart/2005/8/layout/hList7"/>
    <dgm:cxn modelId="{C84E21A0-32FC-4B50-95A8-7ED6A63687B6}" type="presOf" srcId="{4E4B0C45-A178-4BC6-A98F-E774D0D85395}" destId="{D96F6B2B-3271-42FF-8E8A-D89A3F04D306}" srcOrd="0" destOrd="0" presId="urn:microsoft.com/office/officeart/2005/8/layout/hList7"/>
    <dgm:cxn modelId="{2D20DFA3-4724-4D35-83E2-E9032CE48BD8}" type="presOf" srcId="{C66C8F14-3A91-4417-9420-FC3EBE44C580}" destId="{B8CBAB28-2EF1-4DDC-968C-F2FA9F95FEAE}" srcOrd="1" destOrd="0" presId="urn:microsoft.com/office/officeart/2005/8/layout/hList7"/>
    <dgm:cxn modelId="{89BE5EB5-1F52-4DD4-BCEC-528C65EEBB14}" srcId="{F92B5ED4-C482-4931-BA3C-63E79C816A25}" destId="{C66C8F14-3A91-4417-9420-FC3EBE44C580}" srcOrd="2" destOrd="0" parTransId="{9CF4D422-DB8B-4115-9BF4-3D9D44FA7C38}" sibTransId="{A8F297FB-33FA-4858-9B0C-065CBD480A0F}"/>
    <dgm:cxn modelId="{ED9E91C2-32CD-4713-AA27-FC212B4C791F}" srcId="{F92B5ED4-C482-4931-BA3C-63E79C816A25}" destId="{C51CDDD1-4CEB-4B02-B194-5A084CF1BC01}" srcOrd="1" destOrd="0" parTransId="{77FE5BCB-82F3-40DD-B5A2-64681CEFEAED}" sibTransId="{BBD1193B-50CE-402C-8851-98E9FDD64CFD}"/>
    <dgm:cxn modelId="{860DCFD9-41AE-4599-91DB-119546116ED1}" type="presOf" srcId="{05BC5066-FEF3-421E-86B0-3307302C109A}" destId="{6E798873-2572-4C0D-8F3B-CBDB452BCE5F}" srcOrd="1" destOrd="0" presId="urn:microsoft.com/office/officeart/2005/8/layout/hList7"/>
    <dgm:cxn modelId="{540EA5F7-5591-4E0C-B10A-3752A8A3715E}" type="presOf" srcId="{C51CDDD1-4CEB-4B02-B194-5A084CF1BC01}" destId="{7DDF3B62-F74E-4E86-8F34-AB323DB5FE88}" srcOrd="1" destOrd="0" presId="urn:microsoft.com/office/officeart/2005/8/layout/hList7"/>
    <dgm:cxn modelId="{53C85FFB-05F5-4E37-92AC-98E3476AAD5E}" type="presOf" srcId="{F92B5ED4-C482-4931-BA3C-63E79C816A25}" destId="{3DAA13A8-07FF-48FE-88DB-C028F6AB32B2}" srcOrd="0" destOrd="0" presId="urn:microsoft.com/office/officeart/2005/8/layout/hList7"/>
    <dgm:cxn modelId="{BB84CC3A-213A-48BA-ABAD-BBE822BA064D}" type="presParOf" srcId="{3DAA13A8-07FF-48FE-88DB-C028F6AB32B2}" destId="{4226F5D1-4C58-4891-BE0C-8C84868583AF}" srcOrd="0" destOrd="0" presId="urn:microsoft.com/office/officeart/2005/8/layout/hList7"/>
    <dgm:cxn modelId="{6DB57888-8B54-45D9-A077-B760B1C2D466}" type="presParOf" srcId="{3DAA13A8-07FF-48FE-88DB-C028F6AB32B2}" destId="{2B216F3D-17FA-4FE1-82A9-B6457086477F}" srcOrd="1" destOrd="0" presId="urn:microsoft.com/office/officeart/2005/8/layout/hList7"/>
    <dgm:cxn modelId="{EBCAA8F2-CB35-46C5-A790-3D11A827E93A}" type="presParOf" srcId="{2B216F3D-17FA-4FE1-82A9-B6457086477F}" destId="{4638514B-E44A-410A-8B7B-61F2ADC42941}" srcOrd="0" destOrd="0" presId="urn:microsoft.com/office/officeart/2005/8/layout/hList7"/>
    <dgm:cxn modelId="{CED8ACBD-1EBB-4F46-9424-5D5F3CB6BA95}" type="presParOf" srcId="{4638514B-E44A-410A-8B7B-61F2ADC42941}" destId="{95C56B1F-39AB-40F3-9C75-34D54A507332}" srcOrd="0" destOrd="0" presId="urn:microsoft.com/office/officeart/2005/8/layout/hList7"/>
    <dgm:cxn modelId="{D18D5B40-14EA-4329-B519-60A9E24ACE41}" type="presParOf" srcId="{4638514B-E44A-410A-8B7B-61F2ADC42941}" destId="{6E798873-2572-4C0D-8F3B-CBDB452BCE5F}" srcOrd="1" destOrd="0" presId="urn:microsoft.com/office/officeart/2005/8/layout/hList7"/>
    <dgm:cxn modelId="{771A0658-ACE7-45F0-A3E3-8D9F4CB2336A}" type="presParOf" srcId="{4638514B-E44A-410A-8B7B-61F2ADC42941}" destId="{29A357A4-E04F-491F-9649-DEACCC899D46}" srcOrd="2" destOrd="0" presId="urn:microsoft.com/office/officeart/2005/8/layout/hList7"/>
    <dgm:cxn modelId="{8EC6FEB8-3149-4CD1-B96F-0CB9564433FA}" type="presParOf" srcId="{4638514B-E44A-410A-8B7B-61F2ADC42941}" destId="{079D5C8E-3E86-47D6-BFDF-F23BFAAAE9AE}" srcOrd="3" destOrd="0" presId="urn:microsoft.com/office/officeart/2005/8/layout/hList7"/>
    <dgm:cxn modelId="{4C9B7979-9E94-427F-BF57-3070D6BAB5D3}" type="presParOf" srcId="{2B216F3D-17FA-4FE1-82A9-B6457086477F}" destId="{D96F6B2B-3271-42FF-8E8A-D89A3F04D306}" srcOrd="1" destOrd="0" presId="urn:microsoft.com/office/officeart/2005/8/layout/hList7"/>
    <dgm:cxn modelId="{9ACDB126-4671-424E-AFE7-A8FC2CB8E5B9}" type="presParOf" srcId="{2B216F3D-17FA-4FE1-82A9-B6457086477F}" destId="{E5C6C5DC-6920-4ECF-B261-9538DCD89DBB}" srcOrd="2" destOrd="0" presId="urn:microsoft.com/office/officeart/2005/8/layout/hList7"/>
    <dgm:cxn modelId="{62CDD0CA-3571-4CC1-B3DE-0B90B853EA6F}" type="presParOf" srcId="{E5C6C5DC-6920-4ECF-B261-9538DCD89DBB}" destId="{AAC203CE-72F8-46E5-A0A8-2BDB7620CFD5}" srcOrd="0" destOrd="0" presId="urn:microsoft.com/office/officeart/2005/8/layout/hList7"/>
    <dgm:cxn modelId="{31D9D539-BFB0-45C7-830B-CEB0446EAE47}" type="presParOf" srcId="{E5C6C5DC-6920-4ECF-B261-9538DCD89DBB}" destId="{7DDF3B62-F74E-4E86-8F34-AB323DB5FE88}" srcOrd="1" destOrd="0" presId="urn:microsoft.com/office/officeart/2005/8/layout/hList7"/>
    <dgm:cxn modelId="{AF34B0C2-D38B-42C1-AE12-082F9A9DE4BD}" type="presParOf" srcId="{E5C6C5DC-6920-4ECF-B261-9538DCD89DBB}" destId="{78177A6C-9433-4798-9555-725BC5411D85}" srcOrd="2" destOrd="0" presId="urn:microsoft.com/office/officeart/2005/8/layout/hList7"/>
    <dgm:cxn modelId="{30981D3F-9061-42A6-97E2-5ADD1414E297}" type="presParOf" srcId="{E5C6C5DC-6920-4ECF-B261-9538DCD89DBB}" destId="{934D63B4-F5D3-47CA-B099-41606727A6B1}" srcOrd="3" destOrd="0" presId="urn:microsoft.com/office/officeart/2005/8/layout/hList7"/>
    <dgm:cxn modelId="{79633FD1-EA00-4537-A79C-BA2367202B01}" type="presParOf" srcId="{2B216F3D-17FA-4FE1-82A9-B6457086477F}" destId="{14F09943-AD7F-429D-8AA5-43080FF22B30}" srcOrd="3" destOrd="0" presId="urn:microsoft.com/office/officeart/2005/8/layout/hList7"/>
    <dgm:cxn modelId="{9408020A-A355-4F04-AEF8-791F3474C087}" type="presParOf" srcId="{2B216F3D-17FA-4FE1-82A9-B6457086477F}" destId="{E3D20A11-0CB6-40AF-94C5-D2314318C108}" srcOrd="4" destOrd="0" presId="urn:microsoft.com/office/officeart/2005/8/layout/hList7"/>
    <dgm:cxn modelId="{9FF7E08B-ECFC-471D-BA0B-8E667CC3099F}" type="presParOf" srcId="{E3D20A11-0CB6-40AF-94C5-D2314318C108}" destId="{E65E6E26-CEE8-4157-9B77-42FBC4ABB685}" srcOrd="0" destOrd="0" presId="urn:microsoft.com/office/officeart/2005/8/layout/hList7"/>
    <dgm:cxn modelId="{C62C5E3B-5755-4834-AB20-A1AF366B4032}" type="presParOf" srcId="{E3D20A11-0CB6-40AF-94C5-D2314318C108}" destId="{B8CBAB28-2EF1-4DDC-968C-F2FA9F95FEAE}" srcOrd="1" destOrd="0" presId="urn:microsoft.com/office/officeart/2005/8/layout/hList7"/>
    <dgm:cxn modelId="{B6389466-FA08-4E34-8D18-832F075E4AF5}" type="presParOf" srcId="{E3D20A11-0CB6-40AF-94C5-D2314318C108}" destId="{9EA81CC0-06CA-444C-83F8-156DB4800D85}" srcOrd="2" destOrd="0" presId="urn:microsoft.com/office/officeart/2005/8/layout/hList7"/>
    <dgm:cxn modelId="{C5A8D681-A34C-4754-A4A1-476CAE676689}" type="presParOf" srcId="{E3D20A11-0CB6-40AF-94C5-D2314318C108}" destId="{885E4628-4C93-4C7A-AE15-D77FFC77806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E5FDA4-C89F-4A3E-B43F-262F5C1CA967}" type="doc">
      <dgm:prSet loTypeId="urn:microsoft.com/office/officeart/2005/8/layout/hList3" loCatId="list" qsTypeId="urn:microsoft.com/office/officeart/2005/8/quickstyle/simple5" qsCatId="simple" csTypeId="urn:microsoft.com/office/officeart/2005/8/colors/accent6_4" csCatId="accent6" phldr="1"/>
      <dgm:spPr/>
      <dgm:t>
        <a:bodyPr/>
        <a:lstStyle/>
        <a:p>
          <a:endParaRPr lang="zh-TW" altLang="en-US"/>
        </a:p>
      </dgm:t>
    </dgm:pt>
    <dgm:pt modelId="{1FDD7372-24F3-4FB8-80E4-3C30F7BF631F}">
      <dgm:prSet phldrT="[文字]" custT="1"/>
      <dgm:spPr/>
      <dgm:t>
        <a:bodyPr/>
        <a:lstStyle/>
        <a:p>
          <a:pPr algn="ctr">
            <a:lnSpc>
              <a:spcPts val="3000"/>
            </a:lnSpc>
            <a:spcAft>
              <a:spcPts val="0"/>
            </a:spcAft>
          </a:pPr>
          <a:r>
            <a:rPr lang="zh-TW" sz="2500" b="1" dirty="0">
              <a:latin typeface="+mj-ea"/>
              <a:ea typeface="+mj-ea"/>
            </a:rPr>
            <a:t>總成績</a:t>
          </a:r>
          <a:r>
            <a:rPr lang="en-US" altLang="zh-TW" sz="2500" b="1" dirty="0">
              <a:latin typeface="+mj-ea"/>
              <a:ea typeface="+mj-ea"/>
            </a:rPr>
            <a:t>(100</a:t>
          </a:r>
          <a:r>
            <a:rPr lang="zh-TW" altLang="en-US" sz="2500" b="1" dirty="0">
              <a:latin typeface="+mj-ea"/>
              <a:ea typeface="+mj-ea"/>
            </a:rPr>
            <a:t>分</a:t>
          </a:r>
          <a:r>
            <a:rPr lang="en-US" altLang="zh-TW" sz="2500" b="1" dirty="0">
              <a:latin typeface="+mj-ea"/>
              <a:ea typeface="+mj-ea"/>
            </a:rPr>
            <a:t>)</a:t>
          </a:r>
        </a:p>
        <a:p>
          <a:pPr algn="ctr">
            <a:lnSpc>
              <a:spcPts val="3000"/>
            </a:lnSpc>
            <a:spcAft>
              <a:spcPts val="0"/>
            </a:spcAft>
          </a:pPr>
          <a:r>
            <a:rPr lang="zh-TW" sz="2500" b="1" dirty="0">
              <a:latin typeface="+mj-ea"/>
              <a:ea typeface="+mj-ea"/>
            </a:rPr>
            <a:t>術科測驗成績×</a:t>
          </a:r>
          <a:r>
            <a:rPr lang="en-US" altLang="zh-TW" sz="2400" b="1" dirty="0">
              <a:latin typeface="+mj-ea"/>
              <a:ea typeface="+mj-ea"/>
            </a:rPr>
            <a:t>70</a:t>
          </a:r>
          <a:r>
            <a:rPr lang="en-US" sz="2500" b="1" dirty="0">
              <a:latin typeface="+mj-ea"/>
              <a:ea typeface="+mj-ea"/>
            </a:rPr>
            <a:t>%</a:t>
          </a:r>
          <a:r>
            <a:rPr lang="zh-TW" altLang="en-US" sz="2500" b="1" dirty="0">
              <a:latin typeface="+mj-ea"/>
              <a:ea typeface="+mj-ea"/>
            </a:rPr>
            <a:t> </a:t>
          </a:r>
          <a:r>
            <a:rPr lang="en-US" sz="2500" b="1" dirty="0">
              <a:latin typeface="+mj-ea"/>
              <a:ea typeface="+mj-ea"/>
            </a:rPr>
            <a:t>+</a:t>
          </a:r>
          <a:r>
            <a:rPr lang="zh-TW" altLang="en-US" sz="2500" b="1" dirty="0">
              <a:latin typeface="+mj-ea"/>
              <a:ea typeface="+mj-ea"/>
            </a:rPr>
            <a:t> </a:t>
          </a:r>
          <a:r>
            <a:rPr lang="zh-TW" sz="2500" b="1" dirty="0">
              <a:latin typeface="+mj-ea"/>
              <a:ea typeface="+mj-ea"/>
            </a:rPr>
            <a:t>面試×</a:t>
          </a:r>
          <a:r>
            <a:rPr lang="en-US" altLang="zh-TW" sz="2500" b="1" dirty="0">
              <a:latin typeface="+mj-ea"/>
              <a:ea typeface="+mj-ea"/>
            </a:rPr>
            <a:t>30</a:t>
          </a:r>
          <a:r>
            <a:rPr lang="en-US" sz="2500" b="1" dirty="0">
              <a:latin typeface="+mj-ea"/>
              <a:ea typeface="+mj-ea"/>
            </a:rPr>
            <a:t>%</a:t>
          </a:r>
          <a:endParaRPr lang="zh-TW" altLang="en-US" sz="2500" b="1" dirty="0">
            <a:latin typeface="+mj-ea"/>
            <a:ea typeface="+mj-ea"/>
          </a:endParaRPr>
        </a:p>
      </dgm:t>
    </dgm:pt>
    <dgm:pt modelId="{D10668C3-552F-4429-B3C8-B99103E690D5}" type="parTrans" cxnId="{C859CC4F-ACE0-44B2-9CA5-D60C9357DAC6}">
      <dgm:prSet/>
      <dgm:spPr/>
      <dgm:t>
        <a:bodyPr/>
        <a:lstStyle/>
        <a:p>
          <a:endParaRPr lang="zh-TW" altLang="en-US"/>
        </a:p>
      </dgm:t>
    </dgm:pt>
    <dgm:pt modelId="{3B4C3552-A8F1-42A0-8638-A233EFC10CFF}" type="sibTrans" cxnId="{C859CC4F-ACE0-44B2-9CA5-D60C9357DAC6}">
      <dgm:prSet/>
      <dgm:spPr/>
      <dgm:t>
        <a:bodyPr/>
        <a:lstStyle/>
        <a:p>
          <a:endParaRPr lang="zh-TW" altLang="en-US"/>
        </a:p>
      </dgm:t>
    </dgm:pt>
    <dgm:pt modelId="{D05D7FCF-A6FF-4608-A8E5-C6A64B7085B3}">
      <dgm:prSet phldrT="[文字]" custT="1"/>
      <dgm:spPr/>
      <dgm:t>
        <a:bodyPr anchor="t" anchorCtr="0"/>
        <a:lstStyle/>
        <a:p>
          <a:pPr algn="l">
            <a:lnSpc>
              <a:spcPts val="2400"/>
            </a:lnSpc>
            <a:spcAft>
              <a:spcPts val="0"/>
            </a:spcAft>
          </a:pPr>
          <a:br>
            <a:rPr lang="en-US" altLang="zh-TW" sz="2000" b="1" dirty="0">
              <a:latin typeface="+mj-ea"/>
              <a:ea typeface="+mj-ea"/>
            </a:rPr>
          </a:br>
          <a:r>
            <a:rPr lang="zh-TW" altLang="en-US" sz="2000" b="1" dirty="0">
              <a:latin typeface="+mj-ea"/>
              <a:ea typeface="+mj-ea"/>
            </a:rPr>
            <a:t>三視圖繪製 </a:t>
          </a:r>
          <a:r>
            <a:rPr lang="en-US" sz="2000" b="1" dirty="0">
              <a:latin typeface="+mj-ea"/>
              <a:ea typeface="+mj-ea"/>
            </a:rPr>
            <a:t>(</a:t>
          </a:r>
          <a:r>
            <a:rPr lang="en-US" altLang="zh-TW" sz="2000" b="1" dirty="0">
              <a:latin typeface="+mj-ea"/>
              <a:ea typeface="+mj-ea"/>
            </a:rPr>
            <a:t>70</a:t>
          </a:r>
          <a:r>
            <a:rPr lang="en-US" sz="2000" b="1" dirty="0">
              <a:latin typeface="+mj-ea"/>
              <a:ea typeface="+mj-ea"/>
            </a:rPr>
            <a:t>%)</a:t>
          </a:r>
          <a:br>
            <a:rPr lang="en-US" sz="2000" b="1" dirty="0">
              <a:latin typeface="+mj-ea"/>
              <a:ea typeface="+mj-ea"/>
            </a:rPr>
          </a:br>
          <a:r>
            <a:rPr lang="zh-TW" altLang="en-US" sz="1800" b="0" dirty="0">
              <a:solidFill>
                <a:schemeClr val="bg1"/>
              </a:solidFill>
              <a:latin typeface="+mj-ea"/>
              <a:ea typeface="+mj-ea"/>
            </a:rPr>
            <a:t>測驗目的：</a:t>
          </a:r>
          <a:endParaRPr lang="en-US" altLang="zh-TW" sz="1800" b="0" u="none" dirty="0">
            <a:solidFill>
              <a:schemeClr val="bg1"/>
            </a:solidFill>
            <a:latin typeface="+mj-ea"/>
            <a:ea typeface="+mj-ea"/>
          </a:endParaRPr>
        </a:p>
        <a:p>
          <a:pPr algn="l">
            <a:lnSpc>
              <a:spcPts val="2400"/>
            </a:lnSpc>
            <a:spcAft>
              <a:spcPts val="0"/>
            </a:spcAft>
          </a:pPr>
          <a:r>
            <a:rPr lang="zh-TW" altLang="en-US" sz="1800" b="0" u="none" dirty="0">
              <a:solidFill>
                <a:schemeClr val="bg1"/>
              </a:solidFill>
              <a:latin typeface="+mj-ea"/>
              <a:ea typeface="+mj-ea"/>
            </a:rPr>
            <a:t>連結學生各領域之學習能力</a:t>
          </a:r>
          <a:br>
            <a:rPr lang="en-US" altLang="zh-TW" sz="1800" b="0" u="none" dirty="0">
              <a:solidFill>
                <a:schemeClr val="bg1"/>
              </a:solidFill>
              <a:latin typeface="+mj-ea"/>
              <a:ea typeface="+mj-ea"/>
            </a:rPr>
          </a:br>
          <a:r>
            <a:rPr lang="zh-TW" altLang="en-US" sz="1800" b="0" u="none" dirty="0">
              <a:solidFill>
                <a:schemeClr val="bg1"/>
              </a:solidFill>
              <a:latin typeface="+mj-ea"/>
              <a:ea typeface="+mj-ea"/>
            </a:rPr>
            <a:t>區別學生學習興趣及發展潛能</a:t>
          </a:r>
          <a:endParaRPr lang="en-US" altLang="zh-TW" sz="1800" b="0" u="none" dirty="0">
            <a:solidFill>
              <a:schemeClr val="bg1"/>
            </a:solidFill>
            <a:latin typeface="+mj-ea"/>
            <a:ea typeface="+mj-ea"/>
          </a:endParaRPr>
        </a:p>
        <a:p>
          <a:pPr algn="l">
            <a:lnSpc>
              <a:spcPts val="2400"/>
            </a:lnSpc>
            <a:spcAft>
              <a:spcPts val="0"/>
            </a:spcAft>
          </a:pPr>
          <a:r>
            <a:rPr lang="zh-TW" altLang="en-US" sz="1800" b="0" u="none" dirty="0">
              <a:solidFill>
                <a:schemeClr val="bg1"/>
              </a:solidFill>
              <a:latin typeface="+mj-ea"/>
              <a:ea typeface="+mj-ea"/>
            </a:rPr>
            <a:t>透過統一說明掌握學生的操作能力</a:t>
          </a:r>
          <a:endParaRPr lang="en-US" altLang="zh-TW" sz="1800" b="0" u="none" dirty="0">
            <a:solidFill>
              <a:schemeClr val="bg1"/>
            </a:solidFill>
            <a:latin typeface="+mj-ea"/>
            <a:ea typeface="+mj-ea"/>
          </a:endParaRPr>
        </a:p>
        <a:p>
          <a:pPr algn="l">
            <a:lnSpc>
              <a:spcPts val="2400"/>
            </a:lnSpc>
            <a:spcAft>
              <a:spcPts val="0"/>
            </a:spcAft>
          </a:pPr>
          <a:r>
            <a:rPr lang="zh-TW" altLang="en-US" sz="1800" b="0" u="none" dirty="0">
              <a:solidFill>
                <a:schemeClr val="bg1"/>
              </a:solidFill>
              <a:latin typeface="+mj-ea"/>
              <a:ea typeface="+mj-ea"/>
            </a:rPr>
            <a:t>測驗學生空間思考及製圖基礎能力</a:t>
          </a:r>
          <a:br>
            <a:rPr lang="en-US" altLang="zh-TW" sz="1800" b="0" u="none" dirty="0">
              <a:solidFill>
                <a:schemeClr val="bg1"/>
              </a:solidFill>
              <a:latin typeface="+mj-ea"/>
              <a:ea typeface="+mj-ea"/>
            </a:rPr>
          </a:br>
          <a:br>
            <a:rPr lang="en-US" altLang="zh-TW" sz="1800" u="none" dirty="0">
              <a:latin typeface="+mj-ea"/>
              <a:ea typeface="+mj-ea"/>
            </a:rPr>
          </a:br>
          <a:br>
            <a:rPr lang="en-US" sz="1800" dirty="0">
              <a:latin typeface="+mj-ea"/>
              <a:ea typeface="+mj-ea"/>
            </a:rPr>
          </a:br>
          <a:endParaRPr lang="zh-TW" altLang="en-US" sz="1800" dirty="0">
            <a:latin typeface="+mj-ea"/>
            <a:ea typeface="+mj-ea"/>
          </a:endParaRPr>
        </a:p>
      </dgm:t>
    </dgm:pt>
    <dgm:pt modelId="{90B8E28A-5F60-4221-ACA3-1F58822985CF}" type="parTrans" cxnId="{F7F01DDF-76B9-4C88-949A-1670545BE0E4}">
      <dgm:prSet/>
      <dgm:spPr/>
      <dgm:t>
        <a:bodyPr/>
        <a:lstStyle/>
        <a:p>
          <a:endParaRPr lang="zh-TW" altLang="en-US"/>
        </a:p>
      </dgm:t>
    </dgm:pt>
    <dgm:pt modelId="{3D2DDD89-083A-4055-85C9-01B3D9991FDA}" type="sibTrans" cxnId="{F7F01DDF-76B9-4C88-949A-1670545BE0E4}">
      <dgm:prSet/>
      <dgm:spPr/>
      <dgm:t>
        <a:bodyPr/>
        <a:lstStyle/>
        <a:p>
          <a:endParaRPr lang="zh-TW" altLang="en-US"/>
        </a:p>
      </dgm:t>
    </dgm:pt>
    <dgm:pt modelId="{B2B528B1-D9A1-4C5F-9B5B-18CCF629E3B0}">
      <dgm:prSet phldrT="[文字]" custT="1"/>
      <dgm:spPr/>
      <dgm:t>
        <a:bodyPr anchor="t" anchorCtr="0"/>
        <a:lstStyle/>
        <a:p>
          <a:pPr algn="l">
            <a:lnSpc>
              <a:spcPts val="2000"/>
            </a:lnSpc>
            <a:spcAft>
              <a:spcPts val="0"/>
            </a:spcAft>
          </a:pPr>
          <a:br>
            <a:rPr lang="en-US" altLang="zh-TW" sz="2000" b="1" dirty="0">
              <a:solidFill>
                <a:schemeClr val="accent1">
                  <a:lumMod val="75000"/>
                </a:schemeClr>
              </a:solidFill>
              <a:latin typeface="+mj-ea"/>
              <a:ea typeface="+mj-ea"/>
            </a:rPr>
          </a:br>
          <a:r>
            <a:rPr lang="zh-TW" altLang="en-US" sz="2000" b="1" dirty="0">
              <a:solidFill>
                <a:schemeClr val="accent1">
                  <a:lumMod val="75000"/>
                </a:schemeClr>
              </a:solidFill>
              <a:latin typeface="+mj-ea"/>
              <a:ea typeface="+mj-ea"/>
            </a:rPr>
            <a:t>面試</a:t>
          </a:r>
          <a:r>
            <a:rPr lang="en-US" sz="2000" b="1" dirty="0">
              <a:solidFill>
                <a:schemeClr val="accent1">
                  <a:lumMod val="75000"/>
                </a:schemeClr>
              </a:solidFill>
              <a:latin typeface="+mj-ea"/>
              <a:ea typeface="+mj-ea"/>
            </a:rPr>
            <a:t>(</a:t>
          </a:r>
          <a:r>
            <a:rPr lang="en-US" altLang="zh-TW" sz="2000" b="1" dirty="0">
              <a:solidFill>
                <a:schemeClr val="accent1">
                  <a:lumMod val="75000"/>
                </a:schemeClr>
              </a:solidFill>
              <a:latin typeface="+mj-ea"/>
              <a:ea typeface="+mj-ea"/>
            </a:rPr>
            <a:t>30</a:t>
          </a:r>
          <a:r>
            <a:rPr lang="en-US" sz="2000" b="1" dirty="0">
              <a:solidFill>
                <a:schemeClr val="accent1">
                  <a:lumMod val="75000"/>
                </a:schemeClr>
              </a:solidFill>
              <a:latin typeface="+mj-ea"/>
              <a:ea typeface="+mj-ea"/>
            </a:rPr>
            <a:t>%)</a:t>
          </a:r>
          <a:br>
            <a:rPr lang="en-US" sz="2000" b="1" dirty="0">
              <a:solidFill>
                <a:schemeClr val="accent1">
                  <a:lumMod val="75000"/>
                </a:schemeClr>
              </a:solidFill>
              <a:latin typeface="+mj-ea"/>
              <a:ea typeface="+mj-ea"/>
            </a:rPr>
          </a:br>
          <a:br>
            <a:rPr lang="en-US" sz="2000" b="1" dirty="0">
              <a:solidFill>
                <a:schemeClr val="accent1">
                  <a:lumMod val="75000"/>
                </a:schemeClr>
              </a:solidFill>
              <a:latin typeface="+mj-ea"/>
              <a:ea typeface="+mj-ea"/>
            </a:rPr>
          </a:br>
          <a:r>
            <a:rPr lang="zh-TW" altLang="en-US" sz="1800" b="1" dirty="0">
              <a:solidFill>
                <a:schemeClr val="accent1">
                  <a:lumMod val="75000"/>
                </a:schemeClr>
              </a:solidFill>
              <a:latin typeface="+mj-ea"/>
              <a:ea typeface="+mj-ea"/>
            </a:rPr>
            <a:t>自我介紹、學習意願、溝通能力、與儀態應對等。</a:t>
          </a:r>
        </a:p>
      </dgm:t>
    </dgm:pt>
    <dgm:pt modelId="{0AC319DE-A794-406E-BBCF-9F5FFAF0E11D}" type="parTrans" cxnId="{FA8BD187-DA8F-43E3-B328-AE3371B094CE}">
      <dgm:prSet/>
      <dgm:spPr/>
      <dgm:t>
        <a:bodyPr/>
        <a:lstStyle/>
        <a:p>
          <a:endParaRPr lang="zh-TW" altLang="en-US"/>
        </a:p>
      </dgm:t>
    </dgm:pt>
    <dgm:pt modelId="{B3A204A3-B117-48E4-902B-2AA1E5735DCA}" type="sibTrans" cxnId="{FA8BD187-DA8F-43E3-B328-AE3371B094CE}">
      <dgm:prSet/>
      <dgm:spPr/>
      <dgm:t>
        <a:bodyPr/>
        <a:lstStyle/>
        <a:p>
          <a:endParaRPr lang="zh-TW" altLang="en-US"/>
        </a:p>
      </dgm:t>
    </dgm:pt>
    <dgm:pt modelId="{A4917D7E-F9DB-4EC4-BE58-EB513EB7E21E}">
      <dgm:prSet/>
      <dgm:spPr/>
      <dgm:t>
        <a:bodyPr/>
        <a:lstStyle/>
        <a:p>
          <a:endParaRPr lang="zh-TW" altLang="en-US"/>
        </a:p>
      </dgm:t>
    </dgm:pt>
    <dgm:pt modelId="{739D9A1C-9C80-409F-AA49-7BA2AC979C41}" type="parTrans" cxnId="{2FADE549-F5C5-4B32-99B7-8F98C46D40D3}">
      <dgm:prSet/>
      <dgm:spPr/>
      <dgm:t>
        <a:bodyPr/>
        <a:lstStyle/>
        <a:p>
          <a:endParaRPr lang="zh-TW" altLang="en-US"/>
        </a:p>
      </dgm:t>
    </dgm:pt>
    <dgm:pt modelId="{DAF2E84B-6CEE-4115-9B2B-A339DF51C652}" type="sibTrans" cxnId="{2FADE549-F5C5-4B32-99B7-8F98C46D40D3}">
      <dgm:prSet/>
      <dgm:spPr/>
      <dgm:t>
        <a:bodyPr/>
        <a:lstStyle/>
        <a:p>
          <a:endParaRPr lang="zh-TW" altLang="en-US"/>
        </a:p>
      </dgm:t>
    </dgm:pt>
    <dgm:pt modelId="{3EA92D04-4201-4DDF-8D5C-3882FB442EB3}">
      <dgm:prSet/>
      <dgm:spPr/>
      <dgm:t>
        <a:bodyPr/>
        <a:lstStyle/>
        <a:p>
          <a:endParaRPr lang="zh-TW" altLang="en-US"/>
        </a:p>
      </dgm:t>
    </dgm:pt>
    <dgm:pt modelId="{8B99C0F4-5B38-42A8-8F9E-F83F525A2C67}" type="parTrans" cxnId="{0991F9C0-617B-417A-AAEF-EEF9563A3D8A}">
      <dgm:prSet/>
      <dgm:spPr/>
      <dgm:t>
        <a:bodyPr/>
        <a:lstStyle/>
        <a:p>
          <a:endParaRPr lang="zh-TW" altLang="en-US"/>
        </a:p>
      </dgm:t>
    </dgm:pt>
    <dgm:pt modelId="{226850C7-0572-493B-B876-602A4D8CDFE7}" type="sibTrans" cxnId="{0991F9C0-617B-417A-AAEF-EEF9563A3D8A}">
      <dgm:prSet/>
      <dgm:spPr/>
      <dgm:t>
        <a:bodyPr/>
        <a:lstStyle/>
        <a:p>
          <a:endParaRPr lang="zh-TW" altLang="en-US"/>
        </a:p>
      </dgm:t>
    </dgm:pt>
    <dgm:pt modelId="{31AB0D00-44A6-4C0E-AFDF-56DB1F52A879}">
      <dgm:prSet/>
      <dgm:spPr/>
      <dgm:t>
        <a:bodyPr/>
        <a:lstStyle/>
        <a:p>
          <a:endParaRPr lang="zh-TW" altLang="en-US"/>
        </a:p>
      </dgm:t>
    </dgm:pt>
    <dgm:pt modelId="{236596C9-9585-4910-A641-0D4429AFC436}" type="parTrans" cxnId="{55E3E485-6CF9-4E0B-BCB7-8FBBD50EFA44}">
      <dgm:prSet/>
      <dgm:spPr/>
      <dgm:t>
        <a:bodyPr/>
        <a:lstStyle/>
        <a:p>
          <a:endParaRPr lang="zh-TW" altLang="en-US"/>
        </a:p>
      </dgm:t>
    </dgm:pt>
    <dgm:pt modelId="{DC8AED90-E0EF-40C1-ADB6-531F414DFF5A}" type="sibTrans" cxnId="{55E3E485-6CF9-4E0B-BCB7-8FBBD50EFA44}">
      <dgm:prSet/>
      <dgm:spPr/>
      <dgm:t>
        <a:bodyPr/>
        <a:lstStyle/>
        <a:p>
          <a:endParaRPr lang="zh-TW" altLang="en-US"/>
        </a:p>
      </dgm:t>
    </dgm:pt>
    <dgm:pt modelId="{90698560-4739-474D-A616-EBC348F55D2A}">
      <dgm:prSet/>
      <dgm:spPr/>
      <dgm:t>
        <a:bodyPr/>
        <a:lstStyle/>
        <a:p>
          <a:endParaRPr lang="zh-TW" altLang="en-US"/>
        </a:p>
      </dgm:t>
    </dgm:pt>
    <dgm:pt modelId="{E1AFB35C-6943-4993-AF48-5D634A15E82E}" type="parTrans" cxnId="{E2CED865-B9FC-496E-B642-551B985BEF28}">
      <dgm:prSet/>
      <dgm:spPr/>
      <dgm:t>
        <a:bodyPr/>
        <a:lstStyle/>
        <a:p>
          <a:endParaRPr lang="zh-TW" altLang="en-US"/>
        </a:p>
      </dgm:t>
    </dgm:pt>
    <dgm:pt modelId="{4F8235B8-FFD5-46C9-A897-E6BEC2CB3CE2}" type="sibTrans" cxnId="{E2CED865-B9FC-496E-B642-551B985BEF28}">
      <dgm:prSet/>
      <dgm:spPr/>
      <dgm:t>
        <a:bodyPr/>
        <a:lstStyle/>
        <a:p>
          <a:endParaRPr lang="zh-TW" altLang="en-US"/>
        </a:p>
      </dgm:t>
    </dgm:pt>
    <dgm:pt modelId="{7059B66E-DB61-4F99-9AE5-CD01E1ACBEA0}">
      <dgm:prSet/>
      <dgm:spPr/>
      <dgm:t>
        <a:bodyPr/>
        <a:lstStyle/>
        <a:p>
          <a:endParaRPr lang="zh-TW" altLang="en-US"/>
        </a:p>
      </dgm:t>
    </dgm:pt>
    <dgm:pt modelId="{8B37FA77-30BD-4218-9709-DBBE02E46EA2}" type="parTrans" cxnId="{3C5831A6-CFA9-43DA-BA3D-E08970FF4296}">
      <dgm:prSet/>
      <dgm:spPr/>
      <dgm:t>
        <a:bodyPr/>
        <a:lstStyle/>
        <a:p>
          <a:endParaRPr lang="zh-TW" altLang="en-US"/>
        </a:p>
      </dgm:t>
    </dgm:pt>
    <dgm:pt modelId="{E532E7EB-E182-4099-A1BB-03D5B001B4C8}" type="sibTrans" cxnId="{3C5831A6-CFA9-43DA-BA3D-E08970FF4296}">
      <dgm:prSet/>
      <dgm:spPr/>
      <dgm:t>
        <a:bodyPr/>
        <a:lstStyle/>
        <a:p>
          <a:endParaRPr lang="zh-TW" altLang="en-US"/>
        </a:p>
      </dgm:t>
    </dgm:pt>
    <dgm:pt modelId="{4DFC6AF5-7EF2-4BCA-9875-95C018F4D81E}" type="pres">
      <dgm:prSet presAssocID="{65E5FDA4-C89F-4A3E-B43F-262F5C1CA967}" presName="composite" presStyleCnt="0">
        <dgm:presLayoutVars>
          <dgm:chMax val="1"/>
          <dgm:dir/>
          <dgm:resizeHandles val="exact"/>
        </dgm:presLayoutVars>
      </dgm:prSet>
      <dgm:spPr/>
    </dgm:pt>
    <dgm:pt modelId="{BF532F1B-CC16-41D7-9037-EC07EE72B386}" type="pres">
      <dgm:prSet presAssocID="{1FDD7372-24F3-4FB8-80E4-3C30F7BF631F}" presName="roof" presStyleLbl="dkBgShp" presStyleIdx="0" presStyleCnt="2" custScaleY="70216"/>
      <dgm:spPr/>
    </dgm:pt>
    <dgm:pt modelId="{C8E35EDB-15ED-420A-A4ED-9C870907F87A}" type="pres">
      <dgm:prSet presAssocID="{1FDD7372-24F3-4FB8-80E4-3C30F7BF631F}" presName="pillars" presStyleCnt="0"/>
      <dgm:spPr/>
    </dgm:pt>
    <dgm:pt modelId="{514AAE47-BEE1-4CDA-A747-E6551880EADA}" type="pres">
      <dgm:prSet presAssocID="{1FDD7372-24F3-4FB8-80E4-3C30F7BF631F}" presName="pillar1" presStyleLbl="node1" presStyleIdx="0" presStyleCnt="2" custScaleX="99853" custLinFactNeighborX="-147" custLinFactNeighborY="-5709">
        <dgm:presLayoutVars>
          <dgm:bulletEnabled val="1"/>
        </dgm:presLayoutVars>
      </dgm:prSet>
      <dgm:spPr/>
    </dgm:pt>
    <dgm:pt modelId="{F5F50B2D-A601-414B-BAA6-31F595784586}" type="pres">
      <dgm:prSet presAssocID="{B2B528B1-D9A1-4C5F-9B5B-18CCF629E3B0}" presName="pillarX" presStyleLbl="node1" presStyleIdx="1" presStyleCnt="2" custScaleY="99446" custLinFactNeighborX="942" custLinFactNeighborY="-5986">
        <dgm:presLayoutVars>
          <dgm:bulletEnabled val="1"/>
        </dgm:presLayoutVars>
      </dgm:prSet>
      <dgm:spPr/>
    </dgm:pt>
    <dgm:pt modelId="{D4B27D91-081E-4DD0-98F9-95FB25C869A6}" type="pres">
      <dgm:prSet presAssocID="{1FDD7372-24F3-4FB8-80E4-3C30F7BF631F}" presName="base" presStyleLbl="dkBgShp" presStyleIdx="1" presStyleCnt="2" custScaleX="100000" custScaleY="179131" custLinFactNeighborY="-7655"/>
      <dgm:spPr/>
    </dgm:pt>
  </dgm:ptLst>
  <dgm:cxnLst>
    <dgm:cxn modelId="{091CE831-3A9C-4BBC-94FF-FD95C3A0057F}" type="presOf" srcId="{1FDD7372-24F3-4FB8-80E4-3C30F7BF631F}" destId="{BF532F1B-CC16-41D7-9037-EC07EE72B386}" srcOrd="0" destOrd="0" presId="urn:microsoft.com/office/officeart/2005/8/layout/hList3"/>
    <dgm:cxn modelId="{E2CED865-B9FC-496E-B642-551B985BEF28}" srcId="{65E5FDA4-C89F-4A3E-B43F-262F5C1CA967}" destId="{90698560-4739-474D-A616-EBC348F55D2A}" srcOrd="4" destOrd="0" parTransId="{E1AFB35C-6943-4993-AF48-5D634A15E82E}" sibTransId="{4F8235B8-FFD5-46C9-A897-E6BEC2CB3CE2}"/>
    <dgm:cxn modelId="{2FADE549-F5C5-4B32-99B7-8F98C46D40D3}" srcId="{65E5FDA4-C89F-4A3E-B43F-262F5C1CA967}" destId="{A4917D7E-F9DB-4EC4-BE58-EB513EB7E21E}" srcOrd="1" destOrd="0" parTransId="{739D9A1C-9C80-409F-AA49-7BA2AC979C41}" sibTransId="{DAF2E84B-6CEE-4115-9B2B-A339DF51C652}"/>
    <dgm:cxn modelId="{C859CC4F-ACE0-44B2-9CA5-D60C9357DAC6}" srcId="{65E5FDA4-C89F-4A3E-B43F-262F5C1CA967}" destId="{1FDD7372-24F3-4FB8-80E4-3C30F7BF631F}" srcOrd="0" destOrd="0" parTransId="{D10668C3-552F-4429-B3C8-B99103E690D5}" sibTransId="{3B4C3552-A8F1-42A0-8638-A233EFC10CFF}"/>
    <dgm:cxn modelId="{55E3E485-6CF9-4E0B-BCB7-8FBBD50EFA44}" srcId="{65E5FDA4-C89F-4A3E-B43F-262F5C1CA967}" destId="{31AB0D00-44A6-4C0E-AFDF-56DB1F52A879}" srcOrd="3" destOrd="0" parTransId="{236596C9-9585-4910-A641-0D4429AFC436}" sibTransId="{DC8AED90-E0EF-40C1-ADB6-531F414DFF5A}"/>
    <dgm:cxn modelId="{FA8BD187-DA8F-43E3-B328-AE3371B094CE}" srcId="{1FDD7372-24F3-4FB8-80E4-3C30F7BF631F}" destId="{B2B528B1-D9A1-4C5F-9B5B-18CCF629E3B0}" srcOrd="1" destOrd="0" parTransId="{0AC319DE-A794-406E-BBCF-9F5FFAF0E11D}" sibTransId="{B3A204A3-B117-48E4-902B-2AA1E5735DCA}"/>
    <dgm:cxn modelId="{D060048E-A1FF-4AF6-943E-8C5DDC432CB4}" type="presOf" srcId="{65E5FDA4-C89F-4A3E-B43F-262F5C1CA967}" destId="{4DFC6AF5-7EF2-4BCA-9875-95C018F4D81E}" srcOrd="0" destOrd="0" presId="urn:microsoft.com/office/officeart/2005/8/layout/hList3"/>
    <dgm:cxn modelId="{928FE69F-5045-451C-BB57-4BC0EE3A1264}" type="presOf" srcId="{B2B528B1-D9A1-4C5F-9B5B-18CCF629E3B0}" destId="{F5F50B2D-A601-414B-BAA6-31F595784586}" srcOrd="0" destOrd="0" presId="urn:microsoft.com/office/officeart/2005/8/layout/hList3"/>
    <dgm:cxn modelId="{3C5831A6-CFA9-43DA-BA3D-E08970FF4296}" srcId="{65E5FDA4-C89F-4A3E-B43F-262F5C1CA967}" destId="{7059B66E-DB61-4F99-9AE5-CD01E1ACBEA0}" srcOrd="5" destOrd="0" parTransId="{8B37FA77-30BD-4218-9709-DBBE02E46EA2}" sibTransId="{E532E7EB-E182-4099-A1BB-03D5B001B4C8}"/>
    <dgm:cxn modelId="{0991F9C0-617B-417A-AAEF-EEF9563A3D8A}" srcId="{65E5FDA4-C89F-4A3E-B43F-262F5C1CA967}" destId="{3EA92D04-4201-4DDF-8D5C-3882FB442EB3}" srcOrd="2" destOrd="0" parTransId="{8B99C0F4-5B38-42A8-8F9E-F83F525A2C67}" sibTransId="{226850C7-0572-493B-B876-602A4D8CDFE7}"/>
    <dgm:cxn modelId="{83C7D2CF-C20F-4009-8643-97159649A2BE}" type="presOf" srcId="{D05D7FCF-A6FF-4608-A8E5-C6A64B7085B3}" destId="{514AAE47-BEE1-4CDA-A747-E6551880EADA}" srcOrd="0" destOrd="0" presId="urn:microsoft.com/office/officeart/2005/8/layout/hList3"/>
    <dgm:cxn modelId="{F7F01DDF-76B9-4C88-949A-1670545BE0E4}" srcId="{1FDD7372-24F3-4FB8-80E4-3C30F7BF631F}" destId="{D05D7FCF-A6FF-4608-A8E5-C6A64B7085B3}" srcOrd="0" destOrd="0" parTransId="{90B8E28A-5F60-4221-ACA3-1F58822985CF}" sibTransId="{3D2DDD89-083A-4055-85C9-01B3D9991FDA}"/>
    <dgm:cxn modelId="{B75FEB8B-A9F0-4ED9-87CB-7FAB972D2D4E}" type="presParOf" srcId="{4DFC6AF5-7EF2-4BCA-9875-95C018F4D81E}" destId="{BF532F1B-CC16-41D7-9037-EC07EE72B386}" srcOrd="0" destOrd="0" presId="urn:microsoft.com/office/officeart/2005/8/layout/hList3"/>
    <dgm:cxn modelId="{3281FB72-9890-4603-9674-DF773D8088CD}" type="presParOf" srcId="{4DFC6AF5-7EF2-4BCA-9875-95C018F4D81E}" destId="{C8E35EDB-15ED-420A-A4ED-9C870907F87A}" srcOrd="1" destOrd="0" presId="urn:microsoft.com/office/officeart/2005/8/layout/hList3"/>
    <dgm:cxn modelId="{459074C1-E741-404C-B977-CCA97838C397}" type="presParOf" srcId="{C8E35EDB-15ED-420A-A4ED-9C870907F87A}" destId="{514AAE47-BEE1-4CDA-A747-E6551880EADA}" srcOrd="0" destOrd="0" presId="urn:microsoft.com/office/officeart/2005/8/layout/hList3"/>
    <dgm:cxn modelId="{21F0099A-9F47-46CF-A573-CA83D1509B53}" type="presParOf" srcId="{C8E35EDB-15ED-420A-A4ED-9C870907F87A}" destId="{F5F50B2D-A601-414B-BAA6-31F595784586}" srcOrd="1" destOrd="0" presId="urn:microsoft.com/office/officeart/2005/8/layout/hList3"/>
    <dgm:cxn modelId="{C82E9E4A-0384-4E7F-80C5-B0EBC42795DE}" type="presParOf" srcId="{4DFC6AF5-7EF2-4BCA-9875-95C018F4D81E}" destId="{D4B27D91-081E-4DD0-98F9-95FB25C869A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637E5-4F98-4F35-9F5F-A471F856D65B}">
      <dsp:nvSpPr>
        <dsp:cNvPr id="0" name=""/>
        <dsp:cNvSpPr/>
      </dsp:nvSpPr>
      <dsp:spPr>
        <a:xfrm>
          <a:off x="0" y="957839"/>
          <a:ext cx="1713424" cy="685369"/>
        </a:xfrm>
        <a:prstGeom prst="chevron">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6015" tIns="38672" rIns="38672" bIns="38672"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US" altLang="zh-TW" sz="2900" b="1" kern="1200" cap="none" spc="0">
              <a:ln w="11430"/>
              <a:effectLst>
                <a:outerShdw blurRad="50800" dist="39000" dir="5460000" algn="tl">
                  <a:srgbClr val="000000">
                    <a:alpha val="38000"/>
                  </a:srgbClr>
                </a:outerShdw>
              </a:effectLst>
            </a:rPr>
            <a:t>1921</a:t>
          </a:r>
          <a:endParaRPr lang="zh-TW" altLang="en-US" sz="2900" kern="1200" dirty="0"/>
        </a:p>
      </dsp:txBody>
      <dsp:txXfrm>
        <a:off x="342685" y="957839"/>
        <a:ext cx="1028055" cy="685369"/>
      </dsp:txXfrm>
    </dsp:sp>
    <dsp:sp modelId="{56D4B96E-0201-467D-AC48-A1548F5C9F02}">
      <dsp:nvSpPr>
        <dsp:cNvPr id="0" name=""/>
        <dsp:cNvSpPr/>
      </dsp:nvSpPr>
      <dsp:spPr>
        <a:xfrm>
          <a:off x="1493566" y="957839"/>
          <a:ext cx="1713424" cy="685369"/>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6015" tIns="38672" rIns="38672" bIns="38672"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US" altLang="zh-TW" sz="2900" b="1" kern="1200" cap="none" spc="0">
              <a:ln w="11430"/>
              <a:effectLst>
                <a:outerShdw blurRad="50800" dist="39000" dir="5460000" algn="tl">
                  <a:srgbClr val="000000">
                    <a:alpha val="38000"/>
                  </a:srgbClr>
                </a:outerShdw>
              </a:effectLst>
            </a:rPr>
            <a:t>1922</a:t>
          </a:r>
          <a:endParaRPr lang="zh-TW" altLang="en-US" sz="2900" b="1" kern="1200" cap="none" spc="0" dirty="0">
            <a:ln w="11430"/>
            <a:effectLst>
              <a:outerShdw blurRad="50800" dist="39000" dir="5460000" algn="tl">
                <a:srgbClr val="000000">
                  <a:alpha val="38000"/>
                </a:srgbClr>
              </a:outerShdw>
            </a:effectLst>
          </a:endParaRPr>
        </a:p>
      </dsp:txBody>
      <dsp:txXfrm>
        <a:off x="1836251" y="957839"/>
        <a:ext cx="1028055" cy="685369"/>
      </dsp:txXfrm>
    </dsp:sp>
    <dsp:sp modelId="{57B16C5B-A3B1-4070-95DE-75A8AAA25E65}">
      <dsp:nvSpPr>
        <dsp:cNvPr id="0" name=""/>
        <dsp:cNvSpPr/>
      </dsp:nvSpPr>
      <dsp:spPr>
        <a:xfrm>
          <a:off x="2987131" y="957839"/>
          <a:ext cx="1713424" cy="685369"/>
        </a:xfrm>
        <a:prstGeom prst="chevron">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6015" tIns="38672" rIns="38672" bIns="38672"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US" altLang="zh-TW" sz="2900" b="1" kern="1200" cap="none" spc="0">
              <a:ln w="11430"/>
              <a:effectLst>
                <a:outerShdw blurRad="50800" dist="39000" dir="5460000" algn="tl">
                  <a:srgbClr val="000000">
                    <a:alpha val="38000"/>
                  </a:srgbClr>
                </a:outerShdw>
              </a:effectLst>
            </a:rPr>
            <a:t>1942</a:t>
          </a:r>
          <a:endParaRPr lang="zh-TW" altLang="en-US" sz="2900" b="1" kern="1200" cap="none" spc="0" dirty="0">
            <a:ln w="11430"/>
            <a:effectLst>
              <a:outerShdw blurRad="50800" dist="39000" dir="5460000" algn="tl">
                <a:srgbClr val="000000">
                  <a:alpha val="38000"/>
                </a:srgbClr>
              </a:outerShdw>
            </a:effectLst>
          </a:endParaRPr>
        </a:p>
      </dsp:txBody>
      <dsp:txXfrm>
        <a:off x="3329816" y="957839"/>
        <a:ext cx="1028055" cy="685369"/>
      </dsp:txXfrm>
    </dsp:sp>
    <dsp:sp modelId="{2F4D7657-600E-48A5-B482-953C5618E26F}">
      <dsp:nvSpPr>
        <dsp:cNvPr id="0" name=""/>
        <dsp:cNvSpPr/>
      </dsp:nvSpPr>
      <dsp:spPr>
        <a:xfrm>
          <a:off x="4480698" y="957839"/>
          <a:ext cx="1713424" cy="685369"/>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6015" tIns="38672" rIns="38672" bIns="38672"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US" altLang="zh-TW" sz="2900" b="1" kern="1200" cap="none" spc="0">
              <a:ln w="11430"/>
              <a:effectLst>
                <a:outerShdw blurRad="50800" dist="39000" dir="5460000" algn="tl">
                  <a:srgbClr val="000000">
                    <a:alpha val="38000"/>
                  </a:srgbClr>
                </a:outerShdw>
              </a:effectLst>
            </a:rPr>
            <a:t>1945</a:t>
          </a:r>
          <a:endParaRPr lang="zh-TW" altLang="en-US" sz="2900" b="1" kern="1200" cap="none" spc="0" dirty="0">
            <a:ln w="11430"/>
            <a:effectLst>
              <a:outerShdw blurRad="50800" dist="39000" dir="5460000" algn="tl">
                <a:srgbClr val="000000">
                  <a:alpha val="38000"/>
                </a:srgbClr>
              </a:outerShdw>
            </a:effectLst>
          </a:endParaRPr>
        </a:p>
      </dsp:txBody>
      <dsp:txXfrm>
        <a:off x="4823383" y="957839"/>
        <a:ext cx="1028055" cy="685369"/>
      </dsp:txXfrm>
    </dsp:sp>
    <dsp:sp modelId="{44EDC634-71BC-43E2-8EBA-280338BDF9FD}">
      <dsp:nvSpPr>
        <dsp:cNvPr id="0" name=""/>
        <dsp:cNvSpPr/>
      </dsp:nvSpPr>
      <dsp:spPr>
        <a:xfrm>
          <a:off x="5974263" y="957839"/>
          <a:ext cx="1713424" cy="685369"/>
        </a:xfrm>
        <a:prstGeom prst="chevron">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6015" tIns="38672" rIns="38672" bIns="38672"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US" altLang="zh-TW" sz="2900" b="1" kern="1200" cap="none" spc="0">
              <a:ln w="11430"/>
              <a:effectLst>
                <a:outerShdw blurRad="50800" dist="39000" dir="5460000" algn="tl">
                  <a:srgbClr val="000000">
                    <a:alpha val="38000"/>
                  </a:srgbClr>
                </a:outerShdw>
              </a:effectLst>
            </a:rPr>
            <a:t>1970</a:t>
          </a:r>
          <a:endParaRPr lang="zh-TW" altLang="en-US" sz="2900" b="1" kern="1200" cap="none" spc="0" dirty="0">
            <a:ln w="11430"/>
            <a:effectLst>
              <a:outerShdw blurRad="50800" dist="39000" dir="5460000" algn="tl">
                <a:srgbClr val="000000">
                  <a:alpha val="38000"/>
                </a:srgbClr>
              </a:outerShdw>
            </a:effectLst>
          </a:endParaRPr>
        </a:p>
      </dsp:txBody>
      <dsp:txXfrm>
        <a:off x="6316948" y="957839"/>
        <a:ext cx="1028055" cy="685369"/>
      </dsp:txXfrm>
    </dsp:sp>
    <dsp:sp modelId="{01916BAD-9619-411F-9239-A0CE90AD197C}">
      <dsp:nvSpPr>
        <dsp:cNvPr id="0" name=""/>
        <dsp:cNvSpPr/>
      </dsp:nvSpPr>
      <dsp:spPr>
        <a:xfrm>
          <a:off x="7546438" y="957839"/>
          <a:ext cx="1713424" cy="685369"/>
        </a:xfrm>
        <a:prstGeom prst="chevron">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6015" tIns="38672" rIns="38672" bIns="38672" numCol="1" spcCol="1270" anchor="ctr" anchorCtr="0">
          <a:noAutofit/>
          <a:sp3d extrusionH="28000" prstMaterial="matte"/>
        </a:bodyPr>
        <a:lstStyle/>
        <a:p>
          <a:pPr marL="0" lvl="0" indent="0" algn="ctr" defTabSz="1289050">
            <a:lnSpc>
              <a:spcPct val="90000"/>
            </a:lnSpc>
            <a:spcBef>
              <a:spcPct val="0"/>
            </a:spcBef>
            <a:spcAft>
              <a:spcPct val="35000"/>
            </a:spcAft>
            <a:buNone/>
          </a:pPr>
          <a:r>
            <a:rPr lang="en-US" altLang="zh-TW" sz="2900" b="1" kern="1200" cap="none" spc="0" dirty="0">
              <a:ln w="11430"/>
              <a:effectLst>
                <a:outerShdw blurRad="50800" dist="39000" dir="5460000" algn="tl">
                  <a:srgbClr val="000000">
                    <a:alpha val="38000"/>
                  </a:srgbClr>
                </a:outerShdw>
              </a:effectLst>
            </a:rPr>
            <a:t>2025</a:t>
          </a:r>
          <a:endParaRPr lang="zh-TW" altLang="en-US" sz="2900" b="1" kern="1200" cap="none" spc="0" dirty="0">
            <a:ln w="11430"/>
            <a:effectLst>
              <a:outerShdw blurRad="50800" dist="39000" dir="5460000" algn="tl">
                <a:srgbClr val="000000">
                  <a:alpha val="38000"/>
                </a:srgbClr>
              </a:outerShdw>
            </a:effectLst>
          </a:endParaRPr>
        </a:p>
      </dsp:txBody>
      <dsp:txXfrm>
        <a:off x="7889123" y="957839"/>
        <a:ext cx="1028055" cy="6853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F9F22-BC18-4C00-8ABE-87C1D667E4C3}">
      <dsp:nvSpPr>
        <dsp:cNvPr id="0" name=""/>
        <dsp:cNvSpPr/>
      </dsp:nvSpPr>
      <dsp:spPr>
        <a:xfrm>
          <a:off x="410336" y="1512166"/>
          <a:ext cx="2844153" cy="2844294"/>
        </a:xfrm>
        <a:prstGeom prst="ellipse">
          <a:avLst/>
        </a:prstGeom>
        <a:solidFill>
          <a:srgbClr val="FFC000"/>
        </a:solidFill>
        <a:ln>
          <a:solidFill>
            <a:srgbClr val="FFFF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mj-ea"/>
              <a:ea typeface="+mj-ea"/>
            </a:rPr>
            <a:t>食品加工科</a:t>
          </a:r>
        </a:p>
      </dsp:txBody>
      <dsp:txXfrm>
        <a:off x="826853" y="1928703"/>
        <a:ext cx="2011119" cy="2011220"/>
      </dsp:txXfrm>
    </dsp:sp>
    <dsp:sp modelId="{7206B7B1-EABF-4744-A7F9-837F335F5AC7}">
      <dsp:nvSpPr>
        <dsp:cNvPr id="0" name=""/>
        <dsp:cNvSpPr/>
      </dsp:nvSpPr>
      <dsp:spPr>
        <a:xfrm>
          <a:off x="-1210839" y="-115379"/>
          <a:ext cx="6274687" cy="6354209"/>
        </a:xfrm>
        <a:prstGeom prst="blockArc">
          <a:avLst>
            <a:gd name="adj1" fmla="val 17527788"/>
            <a:gd name="adj2" fmla="val 4119114"/>
            <a:gd name="adj3" fmla="val 5750"/>
          </a:avLst>
        </a:prstGeom>
        <a:solidFill>
          <a:srgbClr val="FFC000"/>
        </a:solidFill>
        <a:ln>
          <a:solidFill>
            <a:srgbClr val="FFFF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822C838-E959-4C6B-8338-CFC6B7FE6109}">
      <dsp:nvSpPr>
        <dsp:cNvPr id="0" name=""/>
        <dsp:cNvSpPr/>
      </dsp:nvSpPr>
      <dsp:spPr>
        <a:xfrm>
          <a:off x="3407494" y="4"/>
          <a:ext cx="1955723" cy="1849997"/>
        </a:xfrm>
        <a:prstGeom prst="ellipse">
          <a:avLst/>
        </a:prstGeom>
        <a:blipFill rotWithShape="1">
          <a:blip xmlns:r="http://schemas.openxmlformats.org/officeDocument/2006/relationships" r:embed="rId1"/>
          <a:srcRect/>
          <a:stretch>
            <a:fillRect t="-20000" b="-20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CBF58C3-534F-4BFC-9A2C-B9B53726FB6F}">
      <dsp:nvSpPr>
        <dsp:cNvPr id="0" name=""/>
        <dsp:cNvSpPr/>
      </dsp:nvSpPr>
      <dsp:spPr>
        <a:xfrm>
          <a:off x="5286425" y="247850"/>
          <a:ext cx="4254126" cy="1375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solidFill>
                <a:srgbClr val="0000FF"/>
              </a:solidFill>
              <a:latin typeface="+mj-ea"/>
              <a:ea typeface="+mj-ea"/>
            </a:rPr>
            <a:t>     </a:t>
          </a:r>
          <a:r>
            <a:rPr lang="zh-TW" altLang="en-US" sz="2400" b="1" kern="1200" dirty="0">
              <a:solidFill>
                <a:srgbClr val="CC00CC"/>
              </a:solidFill>
              <a:latin typeface="+mj-ea"/>
              <a:ea typeface="+mj-ea"/>
            </a:rPr>
            <a:t>師資規劃</a:t>
          </a:r>
          <a:r>
            <a:rPr lang="zh-TW" altLang="en-US" sz="2400" b="1" kern="1200" dirty="0">
              <a:latin typeface="+mj-ea"/>
              <a:ea typeface="+mj-ea"/>
            </a:rPr>
            <a:t>：</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校內合格教師</a:t>
          </a:r>
          <a:r>
            <a:rPr lang="en-US" altLang="zh-TW" sz="2000" b="1" kern="1200" dirty="0">
              <a:latin typeface="+mj-ea"/>
              <a:ea typeface="+mj-ea"/>
            </a:rPr>
            <a:t>100%</a:t>
          </a:r>
          <a:r>
            <a:rPr lang="zh-TW" altLang="en-US" sz="2000" b="1" kern="1200">
              <a:latin typeface="+mj-ea"/>
              <a:ea typeface="+mj-ea"/>
            </a:rPr>
            <a:t>具碩士以  </a:t>
          </a:r>
          <a:br>
            <a:rPr lang="en-US" altLang="zh-TW" sz="2000" b="1" kern="1200">
              <a:latin typeface="+mj-ea"/>
              <a:ea typeface="+mj-ea"/>
            </a:rPr>
          </a:br>
          <a:r>
            <a:rPr lang="zh-TW" altLang="en-US" sz="2000" b="1" kern="1200">
              <a:latin typeface="+mj-ea"/>
              <a:ea typeface="+mj-ea"/>
            </a:rPr>
            <a:t>      上學位與及多項專業證照。</a:t>
          </a:r>
          <a:endParaRPr lang="en-US" altLang="zh-TW" sz="2000" b="1" kern="1200">
            <a:latin typeface="+mj-ea"/>
            <a:ea typeface="+mj-ea"/>
          </a:endParaRPr>
        </a:p>
        <a:p>
          <a:pPr marL="0" lvl="0" indent="0" algn="l" defTabSz="1066800">
            <a:lnSpc>
              <a:spcPts val="2000"/>
            </a:lnSpc>
            <a:spcBef>
              <a:spcPct val="0"/>
            </a:spcBef>
            <a:spcAft>
              <a:spcPts val="0"/>
            </a:spcAft>
            <a:buNone/>
          </a:pPr>
          <a:r>
            <a:rPr lang="zh-TW" altLang="en-US" sz="2000" b="1" kern="1200">
              <a:latin typeface="+mj-ea"/>
              <a:ea typeface="+mj-ea"/>
            </a:rPr>
            <a:t>      </a:t>
          </a:r>
          <a:br>
            <a:rPr lang="en-US" altLang="zh-TW" sz="2000" b="1" kern="1200">
              <a:latin typeface="+mj-ea"/>
              <a:ea typeface="+mj-ea"/>
            </a:rPr>
          </a:br>
          <a:br>
            <a:rPr lang="en-US" altLang="zh-TW" sz="2000" b="1" kern="1200">
              <a:latin typeface="+mj-ea"/>
              <a:ea typeface="+mj-ea"/>
            </a:rPr>
          </a:br>
          <a:endParaRPr lang="zh-TW" altLang="en-US" sz="2000" b="1" kern="1200" dirty="0">
            <a:latin typeface="+mj-ea"/>
            <a:ea typeface="+mj-ea"/>
          </a:endParaRPr>
        </a:p>
      </dsp:txBody>
      <dsp:txXfrm>
        <a:off x="5286425" y="247850"/>
        <a:ext cx="4254126" cy="1375077"/>
      </dsp:txXfrm>
    </dsp:sp>
    <dsp:sp modelId="{8052DDF7-C082-428E-97FD-7577C08E5F8A}">
      <dsp:nvSpPr>
        <dsp:cNvPr id="0" name=""/>
        <dsp:cNvSpPr/>
      </dsp:nvSpPr>
      <dsp:spPr>
        <a:xfrm>
          <a:off x="3934619" y="2160241"/>
          <a:ext cx="2067876" cy="1898569"/>
        </a:xfrm>
        <a:prstGeom prst="ellipse">
          <a:avLst/>
        </a:prstGeom>
        <a:blipFill rotWithShape="1">
          <a:blip xmlns:r="http://schemas.openxmlformats.org/officeDocument/2006/relationships" r:embed="rId2"/>
          <a:srcRect/>
          <a:stretch>
            <a:fillRect l="-8000" r="-8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E84D229-5AC4-428B-AA50-7E290DDEA147}">
      <dsp:nvSpPr>
        <dsp:cNvPr id="0" name=""/>
        <dsp:cNvSpPr/>
      </dsp:nvSpPr>
      <dsp:spPr>
        <a:xfrm>
          <a:off x="6253991" y="1982815"/>
          <a:ext cx="3286560" cy="186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r>
            <a:rPr lang="zh-TW" altLang="en-US" sz="2400" b="1" kern="1200" dirty="0">
              <a:solidFill>
                <a:srgbClr val="CC00CC"/>
              </a:solidFill>
              <a:latin typeface="+mj-ea"/>
              <a:ea typeface="+mj-ea"/>
            </a:rPr>
            <a:t>設備資源提供</a:t>
          </a:r>
          <a:r>
            <a:rPr lang="zh-TW" altLang="en-US" sz="2400" b="1" kern="1200" dirty="0">
              <a:latin typeface="+mj-ea"/>
              <a:ea typeface="+mj-ea"/>
            </a:rPr>
            <a:t>：</a:t>
          </a:r>
          <a:br>
            <a:rPr lang="en-US" altLang="zh-TW" sz="2400" b="1" kern="1200" dirty="0">
              <a:latin typeface="+mj-ea"/>
              <a:ea typeface="+mj-ea"/>
            </a:rPr>
          </a:br>
          <a:r>
            <a:rPr lang="zh-TW" altLang="en-US" sz="2000" b="1" kern="1200" dirty="0">
              <a:latin typeface="+mj-ea"/>
              <a:ea typeface="+mj-ea"/>
            </a:rPr>
            <a:t>食品科館、</a:t>
          </a:r>
          <a:r>
            <a:rPr lang="zh-TW" altLang="en-US" sz="2000" b="1" kern="1200" dirty="0">
              <a:solidFill>
                <a:srgbClr val="0000FF"/>
              </a:solidFill>
              <a:latin typeface="+mj-ea"/>
              <a:ea typeface="+mj-ea"/>
            </a:rPr>
            <a:t>丙級證照國家檢定考場</a:t>
          </a:r>
          <a:r>
            <a:rPr lang="en-US" altLang="zh-TW" sz="2000" b="1" kern="1200" dirty="0">
              <a:latin typeface="+mj-ea"/>
              <a:ea typeface="+mj-ea"/>
            </a:rPr>
            <a:t>(</a:t>
          </a:r>
          <a:r>
            <a:rPr lang="zh-TW" altLang="en-US" sz="2000" b="1" kern="1200" dirty="0">
              <a:solidFill>
                <a:srgbClr val="CC00CC"/>
              </a:solidFill>
              <a:latin typeface="+mj-ea"/>
              <a:ea typeface="+mj-ea"/>
            </a:rPr>
            <a:t>烘焙食品及食品檢析</a:t>
          </a:r>
          <a:r>
            <a:rPr lang="en-US" altLang="zh-TW" sz="2000" b="1" kern="1200" dirty="0">
              <a:latin typeface="+mj-ea"/>
              <a:ea typeface="+mj-ea"/>
            </a:rPr>
            <a:t>)</a:t>
          </a:r>
          <a:r>
            <a:rPr lang="zh-TW" altLang="en-US" sz="2000" b="1" kern="1200" dirty="0">
              <a:latin typeface="+mj-ea"/>
              <a:ea typeface="+mj-ea"/>
            </a:rPr>
            <a:t>、食品加工實習教室、微生物實驗室、化學實驗室、專業教室等。</a:t>
          </a:r>
          <a:endParaRPr lang="zh-TW" altLang="en-US" sz="1100" kern="1200" dirty="0">
            <a:latin typeface="+mj-ea"/>
            <a:ea typeface="+mj-ea"/>
          </a:endParaRPr>
        </a:p>
      </dsp:txBody>
      <dsp:txXfrm>
        <a:off x="6253991" y="1982815"/>
        <a:ext cx="3286560" cy="1862533"/>
      </dsp:txXfrm>
    </dsp:sp>
    <dsp:sp modelId="{91B5E110-674F-47D4-8C7E-C74592E2FF14}">
      <dsp:nvSpPr>
        <dsp:cNvPr id="0" name=""/>
        <dsp:cNvSpPr/>
      </dsp:nvSpPr>
      <dsp:spPr>
        <a:xfrm>
          <a:off x="3456387" y="4138709"/>
          <a:ext cx="2148004" cy="1728058"/>
        </a:xfrm>
        <a:prstGeom prst="ellipse">
          <a:avLst/>
        </a:prstGeom>
        <a:blipFill rotWithShape="1">
          <a:blip xmlns:r="http://schemas.openxmlformats.org/officeDocument/2006/relationships" r:embed="rId3"/>
          <a:srcRect/>
          <a:stretch>
            <a:fillRect l="-21000" r="-21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57FCC2A-5BC2-41C8-9CF8-4809A296AF4E}">
      <dsp:nvSpPr>
        <dsp:cNvPr id="0" name=""/>
        <dsp:cNvSpPr/>
      </dsp:nvSpPr>
      <dsp:spPr>
        <a:xfrm>
          <a:off x="6017499" y="4177899"/>
          <a:ext cx="3523052" cy="171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r>
            <a:rPr lang="zh-TW" altLang="en-US" sz="2400" b="1" kern="1200" dirty="0">
              <a:solidFill>
                <a:srgbClr val="CC00CC"/>
              </a:solidFill>
              <a:latin typeface="+mj-ea"/>
              <a:ea typeface="+mj-ea"/>
            </a:rPr>
            <a:t>教學資源多元化</a:t>
          </a:r>
          <a:r>
            <a:rPr lang="zh-TW" altLang="en-US" sz="2400" b="1" kern="1200" dirty="0">
              <a:latin typeface="+mj-ea"/>
              <a:ea typeface="+mj-ea"/>
            </a:rPr>
            <a:t>：</a:t>
          </a:r>
          <a:br>
            <a:rPr lang="en-US" altLang="zh-TW" sz="2400" b="1" kern="1200" dirty="0">
              <a:latin typeface="+mj-ea"/>
              <a:ea typeface="+mj-ea"/>
            </a:rPr>
          </a:br>
          <a:r>
            <a:rPr lang="zh-TW" altLang="en-US" sz="1800" b="1" kern="1200" dirty="0">
              <a:latin typeface="+mj-ea"/>
              <a:ea typeface="+mj-ea"/>
            </a:rPr>
            <a:t>就業導向專班計畫</a:t>
          </a: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1800" b="1" kern="1200" dirty="0">
              <a:latin typeface="+mj-ea"/>
              <a:ea typeface="+mj-ea"/>
            </a:rPr>
            <a:t>業界實習與職場體驗計畫</a:t>
          </a:r>
          <a:br>
            <a:rPr lang="en-US" altLang="zh-TW" sz="1800" b="1" kern="1200" dirty="0">
              <a:latin typeface="+mj-ea"/>
              <a:ea typeface="+mj-ea"/>
            </a:rPr>
          </a:br>
          <a:r>
            <a:rPr lang="zh-TW" altLang="en-US" sz="1800" b="1" kern="1200" dirty="0">
              <a:latin typeface="+mj-ea"/>
              <a:ea typeface="+mj-ea"/>
            </a:rPr>
            <a:t>提升實習實作能力計畫</a:t>
          </a:r>
          <a:br>
            <a:rPr lang="en-US" altLang="zh-TW" sz="1800" b="1" kern="1200" dirty="0">
              <a:latin typeface="+mj-ea"/>
              <a:ea typeface="+mj-ea"/>
            </a:rPr>
          </a:br>
          <a:r>
            <a:rPr lang="zh-TW" altLang="en-US" sz="1800" b="1" kern="1200" dirty="0">
              <a:latin typeface="+mj-ea"/>
              <a:ea typeface="+mj-ea"/>
            </a:rPr>
            <a:t>業師協同教學計畫</a:t>
          </a:r>
          <a:br>
            <a:rPr lang="en-US" altLang="zh-TW" sz="1800" b="1" kern="1200" dirty="0">
              <a:latin typeface="+mj-ea"/>
              <a:ea typeface="+mj-ea"/>
            </a:rPr>
          </a:br>
          <a:r>
            <a:rPr lang="zh-TW" altLang="en-US" sz="1800" b="1" kern="1200" dirty="0">
              <a:latin typeface="+mj-ea"/>
              <a:ea typeface="+mj-ea"/>
            </a:rPr>
            <a:t>宜昌國中職業試探中心</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400"/>
            </a:lnSpc>
            <a:spcBef>
              <a:spcPct val="0"/>
            </a:spcBef>
            <a:spcAft>
              <a:spcPts val="0"/>
            </a:spcAft>
            <a:buNone/>
          </a:pPr>
          <a:br>
            <a:rPr lang="en-US" altLang="zh-TW" sz="2000" b="1" kern="1200" dirty="0">
              <a:latin typeface="+mj-ea"/>
              <a:ea typeface="+mj-ea"/>
            </a:rPr>
          </a:br>
          <a:endParaRPr lang="zh-TW" altLang="en-US" sz="2000" kern="1200" dirty="0"/>
        </a:p>
      </dsp:txBody>
      <dsp:txXfrm>
        <a:off x="6017499" y="4177899"/>
        <a:ext cx="3523052" cy="17161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E3924-94AF-4BE5-95A9-3504095A0A71}">
      <dsp:nvSpPr>
        <dsp:cNvPr id="0" name=""/>
        <dsp:cNvSpPr/>
      </dsp:nvSpPr>
      <dsp:spPr>
        <a:xfrm>
          <a:off x="1721481" y="3133829"/>
          <a:ext cx="1742123" cy="1753722"/>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27940" rIns="0" bIns="27940" numCol="1" spcCol="1270" anchor="ctr" anchorCtr="0">
          <a:noAutofit/>
        </a:bodyPr>
        <a:lstStyle/>
        <a:p>
          <a:pPr marL="0" marR="0" lvl="0" indent="0" algn="ctr" defTabSz="914400" eaLnBrk="1" fontAlgn="auto" latinLnBrk="0" hangingPunct="1">
            <a:lnSpc>
              <a:spcPts val="3600"/>
            </a:lnSpc>
            <a:spcBef>
              <a:spcPct val="0"/>
            </a:spcBef>
            <a:spcAft>
              <a:spcPts val="0"/>
            </a:spcAft>
            <a:buClrTx/>
            <a:buSzTx/>
            <a:buFontTx/>
            <a:buNone/>
            <a:tabLst/>
            <a:defRPr/>
          </a:pPr>
          <a:endParaRPr lang="en-US" altLang="zh-TW" sz="2200" b="1" kern="1200" dirty="0">
            <a:latin typeface="+mj-ea"/>
            <a:ea typeface="+mj-ea"/>
          </a:endParaRPr>
        </a:p>
        <a:p>
          <a:pPr marL="0" marR="0" lvl="0" indent="0" algn="ctr" defTabSz="914400" eaLnBrk="1" fontAlgn="auto" latinLnBrk="0" hangingPunct="1">
            <a:lnSpc>
              <a:spcPts val="3600"/>
            </a:lnSpc>
            <a:spcBef>
              <a:spcPct val="0"/>
            </a:spcBef>
            <a:spcAft>
              <a:spcPts val="0"/>
            </a:spcAft>
            <a:buClrTx/>
            <a:buSzTx/>
            <a:buFontTx/>
            <a:buNone/>
            <a:tabLst/>
            <a:defRPr/>
          </a:pPr>
          <a:r>
            <a:rPr lang="zh-TW" altLang="en-US" sz="2200" b="1" kern="1200" dirty="0">
              <a:latin typeface="+mj-ea"/>
              <a:ea typeface="+mj-ea"/>
            </a:rPr>
            <a:t>創意料理</a:t>
          </a:r>
          <a:r>
            <a:rPr lang="en-US" altLang="zh-TW" sz="2200" b="1" kern="1200" dirty="0" err="1">
              <a:latin typeface="+mj-ea"/>
              <a:ea typeface="+mj-ea"/>
            </a:rPr>
            <a:t>ⅠⅡ</a:t>
          </a:r>
          <a:endParaRPr lang="zh-TW" altLang="en-US" sz="2200" kern="1200" dirty="0">
            <a:latin typeface="+mj-ea"/>
            <a:ea typeface="+mj-ea"/>
          </a:endParaRPr>
        </a:p>
        <a:p>
          <a:pPr marL="0" lvl="0" algn="ctr" defTabSz="977900">
            <a:lnSpc>
              <a:spcPts val="3600"/>
            </a:lnSpc>
            <a:spcBef>
              <a:spcPct val="0"/>
            </a:spcBef>
            <a:spcAft>
              <a:spcPts val="0"/>
            </a:spcAft>
            <a:buNone/>
          </a:pPr>
          <a:endParaRPr lang="zh-TW" altLang="en-US" sz="2200" b="1" kern="1200" dirty="0">
            <a:latin typeface="+mj-ea"/>
            <a:ea typeface="+mj-ea"/>
          </a:endParaRPr>
        </a:p>
      </dsp:txBody>
      <dsp:txXfrm>
        <a:off x="2011835" y="3426116"/>
        <a:ext cx="1161415" cy="1169148"/>
      </dsp:txXfrm>
    </dsp:sp>
    <dsp:sp modelId="{6F046434-C4F8-4188-9F0F-659166DDCCE6}">
      <dsp:nvSpPr>
        <dsp:cNvPr id="0" name=""/>
        <dsp:cNvSpPr/>
      </dsp:nvSpPr>
      <dsp:spPr>
        <a:xfrm>
          <a:off x="1755416" y="4014972"/>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F668E6C-1DD1-41E9-8457-3673BAEF8477}">
      <dsp:nvSpPr>
        <dsp:cNvPr id="0" name=""/>
        <dsp:cNvSpPr/>
      </dsp:nvSpPr>
      <dsp:spPr>
        <a:xfrm>
          <a:off x="-6963" y="2287061"/>
          <a:ext cx="2002302" cy="1718745"/>
        </a:xfrm>
        <a:prstGeom prst="hexagon">
          <a:avLst>
            <a:gd name="adj" fmla="val 25000"/>
            <a:gd name="vf" fmla="val 115470"/>
          </a:avLst>
        </a:prstGeom>
        <a:blipFill rotWithShape="1">
          <a:blip xmlns:r="http://schemas.openxmlformats.org/officeDocument/2006/relationships" r:embed="rId1"/>
          <a:srcRect/>
          <a:stretch>
            <a:fillRect l="-23000" r="-23000"/>
          </a:stretch>
        </a:blip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53ED47A-56E2-498F-9E00-17BC1BF781D6}">
      <dsp:nvSpPr>
        <dsp:cNvPr id="0" name=""/>
        <dsp:cNvSpPr/>
      </dsp:nvSpPr>
      <dsp:spPr>
        <a:xfrm>
          <a:off x="1348781" y="3801604"/>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1497647"/>
              <a:satOff val="-284"/>
              <a:lumOff val="-1428"/>
              <a:alphaOff val="0"/>
            </a:schemeClr>
          </a:solidFill>
          <a:prstDash val="solid"/>
        </a:ln>
        <a:effectLst/>
      </dsp:spPr>
      <dsp:style>
        <a:lnRef idx="1">
          <a:scrgbClr r="0" g="0" b="0"/>
        </a:lnRef>
        <a:fillRef idx="1">
          <a:scrgbClr r="0" g="0" b="0"/>
        </a:fillRef>
        <a:effectRef idx="0">
          <a:scrgbClr r="0" g="0" b="0"/>
        </a:effectRef>
        <a:fontRef idx="minor"/>
      </dsp:style>
    </dsp:sp>
    <dsp:sp modelId="{CBDBB00C-67F5-47C4-B53E-31670A5EC999}">
      <dsp:nvSpPr>
        <dsp:cNvPr id="0" name=""/>
        <dsp:cNvSpPr/>
      </dsp:nvSpPr>
      <dsp:spPr>
        <a:xfrm>
          <a:off x="3161633" y="2336681"/>
          <a:ext cx="2002302" cy="1481627"/>
        </a:xfrm>
        <a:prstGeom prst="hexagon">
          <a:avLst>
            <a:gd name="adj" fmla="val 25000"/>
            <a:gd name="vf" fmla="val 115470"/>
          </a:avLst>
        </a:prstGeom>
        <a:gradFill rotWithShape="0">
          <a:gsLst>
            <a:gs pos="0">
              <a:schemeClr val="accent2">
                <a:hueOff val="3494510"/>
                <a:satOff val="-663"/>
                <a:lumOff val="-3333"/>
                <a:alphaOff val="0"/>
                <a:tint val="50000"/>
                <a:satMod val="300000"/>
              </a:schemeClr>
            </a:gs>
            <a:gs pos="35000">
              <a:schemeClr val="accent2">
                <a:hueOff val="3494510"/>
                <a:satOff val="-663"/>
                <a:lumOff val="-3333"/>
                <a:alphaOff val="0"/>
                <a:tint val="37000"/>
                <a:satMod val="300000"/>
              </a:schemeClr>
            </a:gs>
            <a:gs pos="100000">
              <a:schemeClr val="accent2">
                <a:hueOff val="3494510"/>
                <a:satOff val="-663"/>
                <a:lumOff val="-3333"/>
                <a:alphaOff val="0"/>
                <a:tint val="15000"/>
                <a:satMod val="350000"/>
              </a:schemeClr>
            </a:gs>
          </a:gsLst>
          <a:lin ang="16200000" scaled="1"/>
        </a:gradFill>
        <a:ln w="9525" cap="flat" cmpd="sng" algn="ctr">
          <a:solidFill>
            <a:schemeClr val="accent2">
              <a:hueOff val="3494510"/>
              <a:satOff val="-663"/>
              <a:lumOff val="-333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30480" rIns="0" bIns="30480" numCol="1" spcCol="1270" anchor="ctr" anchorCtr="0">
          <a:noAutofit/>
        </a:bodyPr>
        <a:lstStyle/>
        <a:p>
          <a:pPr marL="0" lvl="0" indent="0" algn="ctr" defTabSz="1066800">
            <a:lnSpc>
              <a:spcPts val="3600"/>
            </a:lnSpc>
            <a:spcBef>
              <a:spcPct val="0"/>
            </a:spcBef>
            <a:spcAft>
              <a:spcPts val="0"/>
            </a:spcAft>
            <a:buNone/>
          </a:pPr>
          <a:r>
            <a:rPr lang="zh-TW" altLang="en-US" sz="2400" b="1" kern="1200" dirty="0">
              <a:latin typeface="+mj-ea"/>
              <a:ea typeface="+mj-ea"/>
            </a:rPr>
            <a:t>食品加工   實   習</a:t>
          </a:r>
        </a:p>
      </dsp:txBody>
      <dsp:txXfrm>
        <a:off x="3451960" y="2551512"/>
        <a:ext cx="1421648" cy="1051965"/>
      </dsp:txXfrm>
    </dsp:sp>
    <dsp:sp modelId="{A16C4B34-5CF7-4893-8163-4846C95B0AB0}">
      <dsp:nvSpPr>
        <dsp:cNvPr id="0" name=""/>
        <dsp:cNvSpPr/>
      </dsp:nvSpPr>
      <dsp:spPr>
        <a:xfrm>
          <a:off x="4762398" y="3786623"/>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2995294"/>
              <a:satOff val="-568"/>
              <a:lumOff val="-2857"/>
              <a:alphaOff val="0"/>
            </a:schemeClr>
          </a:solidFill>
          <a:prstDash val="solid"/>
        </a:ln>
        <a:effectLst/>
      </dsp:spPr>
      <dsp:style>
        <a:lnRef idx="1">
          <a:scrgbClr r="0" g="0" b="0"/>
        </a:lnRef>
        <a:fillRef idx="1">
          <a:scrgbClr r="0" g="0" b="0"/>
        </a:fillRef>
        <a:effectRef idx="0">
          <a:scrgbClr r="0" g="0" b="0"/>
        </a:effectRef>
        <a:fontRef idx="minor"/>
      </dsp:style>
    </dsp:sp>
    <dsp:sp modelId="{1E4F8A25-8665-4A7E-AD87-D7CF2E3B862A}">
      <dsp:nvSpPr>
        <dsp:cNvPr id="0" name=""/>
        <dsp:cNvSpPr/>
      </dsp:nvSpPr>
      <dsp:spPr>
        <a:xfrm>
          <a:off x="4817823" y="3121738"/>
          <a:ext cx="2002302" cy="1766509"/>
        </a:xfrm>
        <a:prstGeom prst="hexagon">
          <a:avLst>
            <a:gd name="adj" fmla="val 25000"/>
            <a:gd name="vf" fmla="val 115470"/>
          </a:avLst>
        </a:prstGeom>
        <a:blipFill rotWithShape="1">
          <a:blip xmlns:r="http://schemas.openxmlformats.org/officeDocument/2006/relationships" r:embed="rId2"/>
          <a:srcRect/>
          <a:stretch>
            <a:fillRect l="-17000" r="-17000"/>
          </a:stretch>
        </a:blipFill>
        <a:ln w="9525" cap="flat" cmpd="sng" algn="ctr">
          <a:solidFill>
            <a:schemeClr val="accent2">
              <a:hueOff val="3494510"/>
              <a:satOff val="-663"/>
              <a:lumOff val="-3333"/>
              <a:alphaOff val="0"/>
            </a:schemeClr>
          </a:solidFill>
          <a:prstDash val="solid"/>
        </a:ln>
        <a:effectLst/>
      </dsp:spPr>
      <dsp:style>
        <a:lnRef idx="1">
          <a:scrgbClr r="0" g="0" b="0"/>
        </a:lnRef>
        <a:fillRef idx="1">
          <a:scrgbClr r="0" g="0" b="0"/>
        </a:fillRef>
        <a:effectRef idx="0">
          <a:scrgbClr r="0" g="0" b="0"/>
        </a:effectRef>
        <a:fontRef idx="minor"/>
      </dsp:style>
    </dsp:sp>
    <dsp:sp modelId="{49A892FF-8D61-4110-B494-D876B0CA74E5}">
      <dsp:nvSpPr>
        <dsp:cNvPr id="0" name=""/>
        <dsp:cNvSpPr/>
      </dsp:nvSpPr>
      <dsp:spPr>
        <a:xfrm>
          <a:off x="5143453" y="4022690"/>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4492941"/>
              <a:satOff val="-852"/>
              <a:lumOff val="-4285"/>
              <a:alphaOff val="0"/>
            </a:schemeClr>
          </a:solidFill>
          <a:prstDash val="solid"/>
        </a:ln>
        <a:effectLst/>
      </dsp:spPr>
      <dsp:style>
        <a:lnRef idx="1">
          <a:scrgbClr r="0" g="0" b="0"/>
        </a:lnRef>
        <a:fillRef idx="1">
          <a:scrgbClr r="0" g="0" b="0"/>
        </a:fillRef>
        <a:effectRef idx="0">
          <a:scrgbClr r="0" g="0" b="0"/>
        </a:effectRef>
        <a:fontRef idx="minor"/>
      </dsp:style>
    </dsp:sp>
    <dsp:sp modelId="{2DD02A6C-FB00-4859-AE9A-F5791700E58F}">
      <dsp:nvSpPr>
        <dsp:cNvPr id="0" name=""/>
        <dsp:cNvSpPr/>
      </dsp:nvSpPr>
      <dsp:spPr>
        <a:xfrm>
          <a:off x="1649469" y="1544593"/>
          <a:ext cx="1714231" cy="1418704"/>
        </a:xfrm>
        <a:prstGeom prst="hexagon">
          <a:avLst>
            <a:gd name="adj" fmla="val 25000"/>
            <a:gd name="vf" fmla="val 115470"/>
          </a:avLst>
        </a:prstGeom>
        <a:gradFill rotWithShape="0">
          <a:gsLst>
            <a:gs pos="0">
              <a:schemeClr val="accent2">
                <a:hueOff val="6989019"/>
                <a:satOff val="-1325"/>
                <a:lumOff val="-6666"/>
                <a:alphaOff val="0"/>
                <a:tint val="50000"/>
                <a:satMod val="300000"/>
              </a:schemeClr>
            </a:gs>
            <a:gs pos="35000">
              <a:schemeClr val="accent2">
                <a:hueOff val="6989019"/>
                <a:satOff val="-1325"/>
                <a:lumOff val="-6666"/>
                <a:alphaOff val="0"/>
                <a:tint val="37000"/>
                <a:satMod val="300000"/>
              </a:schemeClr>
            </a:gs>
            <a:gs pos="100000">
              <a:schemeClr val="accent2">
                <a:hueOff val="6989019"/>
                <a:satOff val="-1325"/>
                <a:lumOff val="-6666"/>
                <a:alphaOff val="0"/>
                <a:tint val="15000"/>
                <a:satMod val="350000"/>
              </a:schemeClr>
            </a:gs>
          </a:gsLst>
          <a:lin ang="16200000" scaled="1"/>
        </a:gradFill>
        <a:ln w="9525" cap="flat" cmpd="sng" algn="ctr">
          <a:solidFill>
            <a:schemeClr val="accent2">
              <a:hueOff val="6989019"/>
              <a:satOff val="-1325"/>
              <a:lumOff val="-666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27940" rIns="0" bIns="27940" numCol="1" spcCol="1270" anchor="ctr" anchorCtr="0">
          <a:noAutofit/>
        </a:bodyPr>
        <a:lstStyle/>
        <a:p>
          <a:pPr marL="0" lvl="0" indent="0" algn="ctr" defTabSz="977900">
            <a:lnSpc>
              <a:spcPts val="3800"/>
            </a:lnSpc>
            <a:spcBef>
              <a:spcPct val="0"/>
            </a:spcBef>
            <a:spcAft>
              <a:spcPts val="0"/>
            </a:spcAft>
            <a:buNone/>
          </a:pPr>
          <a:r>
            <a:rPr lang="zh-TW" altLang="en-US" sz="2200" b="1" kern="1200" dirty="0">
              <a:latin typeface="+mj-ea"/>
              <a:ea typeface="+mj-ea"/>
            </a:rPr>
            <a:t>烘焙食品 加工實習</a:t>
          </a:r>
        </a:p>
      </dsp:txBody>
      <dsp:txXfrm>
        <a:off x="1910547" y="1760662"/>
        <a:ext cx="1192075" cy="986566"/>
      </dsp:txXfrm>
    </dsp:sp>
    <dsp:sp modelId="{C775944D-9E47-4C74-B5FD-39708D5E6188}">
      <dsp:nvSpPr>
        <dsp:cNvPr id="0" name=""/>
        <dsp:cNvSpPr/>
      </dsp:nvSpPr>
      <dsp:spPr>
        <a:xfrm>
          <a:off x="3055589" y="1417333"/>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5990588"/>
              <a:satOff val="-1136"/>
              <a:lumOff val="-5714"/>
              <a:alphaOff val="0"/>
            </a:schemeClr>
          </a:solidFill>
          <a:prstDash val="solid"/>
        </a:ln>
        <a:effectLst/>
      </dsp:spPr>
      <dsp:style>
        <a:lnRef idx="1">
          <a:scrgbClr r="0" g="0" b="0"/>
        </a:lnRef>
        <a:fillRef idx="1">
          <a:scrgbClr r="0" g="0" b="0"/>
        </a:fillRef>
        <a:effectRef idx="0">
          <a:scrgbClr r="0" g="0" b="0"/>
        </a:effectRef>
        <a:fontRef idx="minor"/>
      </dsp:style>
    </dsp:sp>
    <dsp:sp modelId="{E6FFF6DF-8E0E-445F-902D-79B11D327531}">
      <dsp:nvSpPr>
        <dsp:cNvPr id="0" name=""/>
        <dsp:cNvSpPr/>
      </dsp:nvSpPr>
      <dsp:spPr>
        <a:xfrm>
          <a:off x="3029931" y="311021"/>
          <a:ext cx="2147929" cy="1881648"/>
        </a:xfrm>
        <a:prstGeom prst="hexagon">
          <a:avLst>
            <a:gd name="adj" fmla="val 25000"/>
            <a:gd name="vf" fmla="val 115470"/>
          </a:avLst>
        </a:prstGeom>
        <a:blipFill rotWithShape="1">
          <a:blip xmlns:r="http://schemas.openxmlformats.org/officeDocument/2006/relationships" r:embed="rId3"/>
          <a:srcRect/>
          <a:stretch>
            <a:fillRect l="-6000" r="-6000"/>
          </a:stretch>
        </a:blipFill>
        <a:ln w="9525" cap="flat" cmpd="sng" algn="ctr">
          <a:solidFill>
            <a:schemeClr val="accent2">
              <a:hueOff val="6989019"/>
              <a:satOff val="-1325"/>
              <a:lumOff val="-6666"/>
              <a:alphaOff val="0"/>
            </a:schemeClr>
          </a:solidFill>
          <a:prstDash val="solid"/>
        </a:ln>
        <a:effectLst/>
      </dsp:spPr>
      <dsp:style>
        <a:lnRef idx="1">
          <a:scrgbClr r="0" g="0" b="0"/>
        </a:lnRef>
        <a:fillRef idx="1">
          <a:scrgbClr r="0" g="0" b="0"/>
        </a:fillRef>
        <a:effectRef idx="0">
          <a:scrgbClr r="0" g="0" b="0"/>
        </a:effectRef>
        <a:fontRef idx="minor"/>
      </dsp:style>
    </dsp:sp>
    <dsp:sp modelId="{E5733C9B-9813-4BA7-864F-F64B07CEFEDD}">
      <dsp:nvSpPr>
        <dsp:cNvPr id="0" name=""/>
        <dsp:cNvSpPr/>
      </dsp:nvSpPr>
      <dsp:spPr>
        <a:xfrm>
          <a:off x="3436644" y="1196247"/>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7488235"/>
              <a:satOff val="-1420"/>
              <a:lumOff val="-7142"/>
              <a:alphaOff val="0"/>
            </a:schemeClr>
          </a:solidFill>
          <a:prstDash val="solid"/>
        </a:ln>
        <a:effectLst/>
      </dsp:spPr>
      <dsp:style>
        <a:lnRef idx="1">
          <a:scrgbClr r="0" g="0" b="0"/>
        </a:lnRef>
        <a:fillRef idx="1">
          <a:scrgbClr r="0" g="0" b="0"/>
        </a:fillRef>
        <a:effectRef idx="0">
          <a:scrgbClr r="0" g="0" b="0"/>
        </a:effectRef>
        <a:fontRef idx="minor"/>
      </dsp:style>
    </dsp:sp>
    <dsp:sp modelId="{451B19CA-C9E3-49E3-BB90-0BB4760A10CC}">
      <dsp:nvSpPr>
        <dsp:cNvPr id="0" name=""/>
        <dsp:cNvSpPr/>
      </dsp:nvSpPr>
      <dsp:spPr>
        <a:xfrm>
          <a:off x="4889826" y="1544594"/>
          <a:ext cx="2002302" cy="1467087"/>
        </a:xfrm>
        <a:prstGeom prst="hexagon">
          <a:avLst>
            <a:gd name="adj" fmla="val 25000"/>
            <a:gd name="vf" fmla="val 115470"/>
          </a:avLst>
        </a:prstGeom>
        <a:gradFill rotWithShape="0">
          <a:gsLst>
            <a:gs pos="0">
              <a:schemeClr val="accent2">
                <a:hueOff val="10483529"/>
                <a:satOff val="-1988"/>
                <a:lumOff val="-9999"/>
                <a:alphaOff val="0"/>
                <a:tint val="50000"/>
                <a:satMod val="300000"/>
              </a:schemeClr>
            </a:gs>
            <a:gs pos="35000">
              <a:schemeClr val="accent2">
                <a:hueOff val="10483529"/>
                <a:satOff val="-1988"/>
                <a:lumOff val="-9999"/>
                <a:alphaOff val="0"/>
                <a:tint val="37000"/>
                <a:satMod val="300000"/>
              </a:schemeClr>
            </a:gs>
            <a:gs pos="100000">
              <a:schemeClr val="accent2">
                <a:hueOff val="10483529"/>
                <a:satOff val="-1988"/>
                <a:lumOff val="-9999"/>
                <a:alphaOff val="0"/>
                <a:tint val="15000"/>
                <a:satMod val="350000"/>
              </a:schemeClr>
            </a:gs>
          </a:gsLst>
          <a:lin ang="16200000" scaled="1"/>
        </a:gradFill>
        <a:ln w="9525" cap="flat" cmpd="sng" algn="ctr">
          <a:solidFill>
            <a:schemeClr val="accent2">
              <a:hueOff val="10483529"/>
              <a:satOff val="-1988"/>
              <a:lumOff val="-999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30480" rIns="0" bIns="30480" numCol="1" spcCol="1270" anchor="ctr" anchorCtr="0">
          <a:noAutofit/>
        </a:bodyPr>
        <a:lstStyle/>
        <a:p>
          <a:pPr marL="0" lvl="0" indent="0" algn="ctr" defTabSz="1066800">
            <a:lnSpc>
              <a:spcPts val="4300"/>
            </a:lnSpc>
            <a:spcBef>
              <a:spcPct val="0"/>
            </a:spcBef>
            <a:spcAft>
              <a:spcPct val="35000"/>
            </a:spcAft>
            <a:buNone/>
          </a:pPr>
          <a:r>
            <a:rPr lang="zh-TW" altLang="en-US" sz="2400" b="1" kern="1200" dirty="0">
              <a:latin typeface="+mj-ea"/>
              <a:ea typeface="+mj-ea"/>
            </a:rPr>
            <a:t>食品檢驗  分     析</a:t>
          </a:r>
        </a:p>
      </dsp:txBody>
      <dsp:txXfrm>
        <a:off x="5178942" y="1756429"/>
        <a:ext cx="1424070" cy="1043417"/>
      </dsp:txXfrm>
    </dsp:sp>
    <dsp:sp modelId="{556BC8F9-043D-4DD0-A479-662760690F47}">
      <dsp:nvSpPr>
        <dsp:cNvPr id="0" name=""/>
        <dsp:cNvSpPr/>
      </dsp:nvSpPr>
      <dsp:spPr>
        <a:xfrm>
          <a:off x="6819389" y="2137789"/>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8985882"/>
              <a:satOff val="-1704"/>
              <a:lumOff val="-8571"/>
              <a:alphaOff val="0"/>
            </a:schemeClr>
          </a:solidFill>
          <a:prstDash val="solid"/>
        </a:ln>
        <a:effectLst/>
      </dsp:spPr>
      <dsp:style>
        <a:lnRef idx="1">
          <a:scrgbClr r="0" g="0" b="0"/>
        </a:lnRef>
        <a:fillRef idx="1">
          <a:scrgbClr r="0" g="0" b="0"/>
        </a:fillRef>
        <a:effectRef idx="0">
          <a:scrgbClr r="0" g="0" b="0"/>
        </a:effectRef>
        <a:fontRef idx="minor"/>
      </dsp:style>
    </dsp:sp>
    <dsp:sp modelId="{2B878517-AEE5-45E9-86FB-362C5BEFC927}">
      <dsp:nvSpPr>
        <dsp:cNvPr id="0" name=""/>
        <dsp:cNvSpPr/>
      </dsp:nvSpPr>
      <dsp:spPr>
        <a:xfrm>
          <a:off x="6532079" y="2336689"/>
          <a:ext cx="2030154" cy="1718745"/>
        </a:xfrm>
        <a:prstGeom prst="hexagon">
          <a:avLst>
            <a:gd name="adj" fmla="val 25000"/>
            <a:gd name="vf" fmla="val 115470"/>
          </a:avLst>
        </a:prstGeom>
        <a:blipFill rotWithShape="1">
          <a:blip xmlns:r="http://schemas.openxmlformats.org/officeDocument/2006/relationships" r:embed="rId4"/>
          <a:srcRect/>
          <a:stretch>
            <a:fillRect t="-4000" b="-4000"/>
          </a:stretch>
        </a:blipFill>
        <a:ln w="9525" cap="flat" cmpd="sng" algn="ctr">
          <a:solidFill>
            <a:schemeClr val="accent2">
              <a:hueOff val="10483529"/>
              <a:satOff val="-1988"/>
              <a:lumOff val="-9999"/>
              <a:alphaOff val="0"/>
            </a:schemeClr>
          </a:solidFill>
          <a:prstDash val="solid"/>
        </a:ln>
        <a:effectLst/>
      </dsp:spPr>
      <dsp:style>
        <a:lnRef idx="1">
          <a:scrgbClr r="0" g="0" b="0"/>
        </a:lnRef>
        <a:fillRef idx="1">
          <a:scrgbClr r="0" g="0" b="0"/>
        </a:fillRef>
        <a:effectRef idx="0">
          <a:scrgbClr r="0" g="0" b="0"/>
        </a:effectRef>
        <a:fontRef idx="minor"/>
      </dsp:style>
    </dsp:sp>
    <dsp:sp modelId="{CC795177-ECCC-4C7F-9B96-D5123C7C6A98}">
      <dsp:nvSpPr>
        <dsp:cNvPr id="0" name=""/>
        <dsp:cNvSpPr/>
      </dsp:nvSpPr>
      <dsp:spPr>
        <a:xfrm>
          <a:off x="7215439" y="2354335"/>
          <a:ext cx="233748" cy="201564"/>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10483529"/>
              <a:satOff val="-1988"/>
              <a:lumOff val="-9999"/>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32F1B-CC16-41D7-9037-EC07EE72B386}">
      <dsp:nvSpPr>
        <dsp:cNvPr id="0" name=""/>
        <dsp:cNvSpPr/>
      </dsp:nvSpPr>
      <dsp:spPr>
        <a:xfrm>
          <a:off x="0" y="48296"/>
          <a:ext cx="8064871" cy="1198298"/>
        </a:xfrm>
        <a:prstGeom prst="rect">
          <a:avLst/>
        </a:prstGeom>
        <a:solidFill>
          <a:srgbClr val="FFC000"/>
        </a:solidFill>
        <a:ln>
          <a:solidFill>
            <a:srgbClr val="FFFF00"/>
          </a:solid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5">
              <a:shade val="8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ts val="3000"/>
            </a:lnSpc>
            <a:spcBef>
              <a:spcPct val="0"/>
            </a:spcBef>
            <a:spcAft>
              <a:spcPts val="0"/>
            </a:spcAft>
            <a:buNone/>
          </a:pPr>
          <a:r>
            <a:rPr lang="zh-TW" sz="2500" b="1" kern="1200" dirty="0">
              <a:solidFill>
                <a:schemeClr val="tx1"/>
              </a:solidFill>
              <a:latin typeface="+mj-ea"/>
              <a:ea typeface="+mj-ea"/>
            </a:rPr>
            <a:t>總成績</a:t>
          </a:r>
          <a:r>
            <a:rPr lang="en-US" altLang="zh-TW" sz="2500" b="1" kern="1200" dirty="0">
              <a:solidFill>
                <a:schemeClr val="tx1"/>
              </a:solidFill>
              <a:latin typeface="+mj-ea"/>
              <a:ea typeface="+mj-ea"/>
            </a:rPr>
            <a:t>(100</a:t>
          </a:r>
          <a:r>
            <a:rPr lang="zh-TW" altLang="en-US" sz="2500" b="1" kern="1200" dirty="0">
              <a:solidFill>
                <a:schemeClr val="tx1"/>
              </a:solidFill>
              <a:latin typeface="+mj-ea"/>
              <a:ea typeface="+mj-ea"/>
            </a:rPr>
            <a:t>分</a:t>
          </a:r>
          <a:r>
            <a:rPr lang="en-US" altLang="zh-TW" sz="2500" b="1" kern="1200" dirty="0">
              <a:solidFill>
                <a:schemeClr val="tx1"/>
              </a:solidFill>
              <a:latin typeface="+mj-ea"/>
              <a:ea typeface="+mj-ea"/>
            </a:rPr>
            <a:t>)</a:t>
          </a:r>
        </a:p>
        <a:p>
          <a:pPr marL="0" lvl="0" indent="0" algn="ctr" defTabSz="1111250">
            <a:lnSpc>
              <a:spcPts val="3000"/>
            </a:lnSpc>
            <a:spcBef>
              <a:spcPct val="0"/>
            </a:spcBef>
            <a:spcAft>
              <a:spcPts val="0"/>
            </a:spcAft>
            <a:buNone/>
          </a:pPr>
          <a:r>
            <a:rPr lang="zh-TW" sz="2500" b="1" kern="1200" dirty="0">
              <a:solidFill>
                <a:schemeClr val="tx1"/>
              </a:solidFill>
              <a:latin typeface="+mj-ea"/>
              <a:ea typeface="+mj-ea"/>
            </a:rPr>
            <a:t>術科測驗成績×</a:t>
          </a:r>
          <a:r>
            <a:rPr lang="en-US" altLang="zh-TW" sz="2500" b="1" kern="1200" dirty="0">
              <a:solidFill>
                <a:schemeClr val="tx1"/>
              </a:solidFill>
              <a:latin typeface="+mj-ea"/>
              <a:ea typeface="+mj-ea"/>
            </a:rPr>
            <a:t>7</a:t>
          </a:r>
          <a:r>
            <a:rPr lang="en-US" altLang="zh-TW" sz="2400" b="1" kern="1200" dirty="0">
              <a:solidFill>
                <a:schemeClr val="tx1"/>
              </a:solidFill>
              <a:latin typeface="+mj-ea"/>
              <a:ea typeface="+mj-ea"/>
            </a:rPr>
            <a:t>0</a:t>
          </a:r>
          <a:r>
            <a:rPr lang="en-US" sz="2500" b="1" kern="1200" dirty="0">
              <a:solidFill>
                <a:schemeClr val="tx1"/>
              </a:solidFill>
              <a:latin typeface="+mj-ea"/>
              <a:ea typeface="+mj-ea"/>
            </a:rPr>
            <a:t>%</a:t>
          </a:r>
          <a:r>
            <a:rPr lang="zh-TW" altLang="en-US" sz="2500" b="1" kern="1200" dirty="0">
              <a:solidFill>
                <a:schemeClr val="tx1"/>
              </a:solidFill>
              <a:latin typeface="+mj-ea"/>
              <a:ea typeface="+mj-ea"/>
            </a:rPr>
            <a:t> </a:t>
          </a:r>
          <a:r>
            <a:rPr lang="en-US" sz="2500" b="1" kern="1200" dirty="0">
              <a:solidFill>
                <a:schemeClr val="tx1"/>
              </a:solidFill>
              <a:latin typeface="+mj-ea"/>
              <a:ea typeface="+mj-ea"/>
            </a:rPr>
            <a:t>+</a:t>
          </a:r>
          <a:r>
            <a:rPr lang="zh-TW" altLang="en-US" sz="2500" b="1" kern="1200" dirty="0">
              <a:solidFill>
                <a:schemeClr val="tx1"/>
              </a:solidFill>
              <a:latin typeface="+mj-ea"/>
              <a:ea typeface="+mj-ea"/>
            </a:rPr>
            <a:t> </a:t>
          </a:r>
          <a:r>
            <a:rPr lang="zh-TW" sz="2500" b="1" kern="1200" dirty="0">
              <a:solidFill>
                <a:schemeClr val="tx1"/>
              </a:solidFill>
              <a:latin typeface="+mj-ea"/>
              <a:ea typeface="+mj-ea"/>
            </a:rPr>
            <a:t>面試×</a:t>
          </a:r>
          <a:r>
            <a:rPr lang="en-US" altLang="zh-TW" sz="2500" b="1" kern="1200" dirty="0">
              <a:solidFill>
                <a:schemeClr val="tx1"/>
              </a:solidFill>
              <a:latin typeface="+mj-ea"/>
              <a:ea typeface="+mj-ea"/>
            </a:rPr>
            <a:t>30</a:t>
          </a:r>
          <a:r>
            <a:rPr lang="en-US" sz="2500" b="1" kern="1200" dirty="0">
              <a:solidFill>
                <a:schemeClr val="tx1"/>
              </a:solidFill>
              <a:latin typeface="+mj-ea"/>
              <a:ea typeface="+mj-ea"/>
            </a:rPr>
            <a:t>%</a:t>
          </a:r>
          <a:endParaRPr lang="zh-TW" altLang="en-US" sz="2500" b="1" kern="1200" dirty="0">
            <a:solidFill>
              <a:schemeClr val="tx1"/>
            </a:solidFill>
            <a:latin typeface="+mj-ea"/>
            <a:ea typeface="+mj-ea"/>
          </a:endParaRPr>
        </a:p>
      </dsp:txBody>
      <dsp:txXfrm>
        <a:off x="0" y="48296"/>
        <a:ext cx="8064871" cy="1198298"/>
      </dsp:txXfrm>
    </dsp:sp>
    <dsp:sp modelId="{514AAE47-BEE1-4CDA-A747-E6551880EADA}">
      <dsp:nvSpPr>
        <dsp:cNvPr id="0" name=""/>
        <dsp:cNvSpPr/>
      </dsp:nvSpPr>
      <dsp:spPr>
        <a:xfrm>
          <a:off x="0" y="1296139"/>
          <a:ext cx="4026507" cy="358383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l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ts val="3000"/>
            </a:lnSpc>
            <a:spcBef>
              <a:spcPct val="0"/>
            </a:spcBef>
            <a:spcAft>
              <a:spcPts val="0"/>
            </a:spcAft>
            <a:buNone/>
          </a:pPr>
          <a:r>
            <a:rPr lang="zh-TW" sz="2800" b="1" kern="1200" dirty="0">
              <a:solidFill>
                <a:srgbClr val="0000FF"/>
              </a:solidFill>
              <a:latin typeface="+mj-ea"/>
              <a:ea typeface="+mj-ea"/>
            </a:rPr>
            <a:t>食品加工</a:t>
          </a:r>
          <a:r>
            <a:rPr lang="zh-TW" sz="2000" kern="1200" dirty="0"/>
            <a:t>：</a:t>
          </a:r>
          <a:br>
            <a:rPr lang="en-US" altLang="zh-TW" sz="2000" kern="1200" dirty="0"/>
          </a:br>
          <a:r>
            <a:rPr lang="zh-TW" altLang="en-US" sz="2000" b="1" kern="1200" dirty="0">
              <a:latin typeface="+mj-ea"/>
              <a:ea typeface="+mj-ea"/>
            </a:rPr>
            <a:t>術科製作</a:t>
          </a:r>
          <a:r>
            <a:rPr lang="en-US" altLang="zh-TW" sz="1800" b="1" kern="1200" dirty="0">
              <a:latin typeface="+mj-ea"/>
              <a:ea typeface="+mj-ea"/>
            </a:rPr>
            <a:t>(70%)</a:t>
          </a:r>
          <a:r>
            <a:rPr lang="en-US" altLang="zh-TW" sz="1800" b="0" kern="1200" dirty="0">
              <a:latin typeface="+mj-ea"/>
              <a:ea typeface="+mj-ea"/>
            </a:rPr>
            <a:t>- </a:t>
          </a:r>
          <a:r>
            <a:rPr lang="en-US" altLang="zh-TW" sz="2000" b="0" kern="1200" dirty="0">
              <a:latin typeface="+mj-ea"/>
              <a:ea typeface="+mj-ea"/>
            </a:rPr>
            <a:t>5</a:t>
          </a:r>
          <a:r>
            <a:rPr lang="zh-TW" altLang="en-US" sz="2000" b="0" kern="1200" dirty="0">
              <a:latin typeface="+mj-ea"/>
              <a:ea typeface="+mj-ea"/>
            </a:rPr>
            <a:t>顆</a:t>
          </a:r>
          <a:r>
            <a:rPr lang="zh-TW" altLang="en-US" sz="2000" b="1" kern="1200" dirty="0">
              <a:solidFill>
                <a:srgbClr val="DE42DA"/>
              </a:solidFill>
              <a:latin typeface="+mj-ea"/>
              <a:ea typeface="+mj-ea"/>
            </a:rPr>
            <a:t>含餡湯圓 </a:t>
          </a:r>
          <a:endParaRPr lang="en-US" altLang="zh-TW" sz="1800" b="0" kern="1200" dirty="0">
            <a:solidFill>
              <a:schemeClr val="tx1"/>
            </a:solidFill>
            <a:latin typeface="+mj-ea"/>
            <a:ea typeface="+mj-ea"/>
          </a:endParaRPr>
        </a:p>
        <a:p>
          <a:pPr marL="0" lvl="0" indent="0" algn="l" defTabSz="1244600">
            <a:lnSpc>
              <a:spcPts val="2400"/>
            </a:lnSpc>
            <a:spcBef>
              <a:spcPct val="0"/>
            </a:spcBef>
            <a:spcAft>
              <a:spcPts val="0"/>
            </a:spcAft>
            <a:buNone/>
          </a:pPr>
          <a:r>
            <a:rPr lang="en-US" altLang="zh-TW" sz="2000" b="0" kern="1200" dirty="0">
              <a:latin typeface="+mj-ea"/>
              <a:ea typeface="+mj-ea"/>
            </a:rPr>
            <a:t>                                     (</a:t>
          </a:r>
          <a:r>
            <a:rPr lang="en-US" altLang="zh-TW" sz="1800" b="0" kern="1200" dirty="0">
              <a:latin typeface="+mj-ea"/>
              <a:ea typeface="+mj-ea"/>
            </a:rPr>
            <a:t>40</a:t>
          </a:r>
          <a:r>
            <a:rPr lang="zh-TW" altLang="en-US" sz="1800" b="0" kern="1200" dirty="0">
              <a:latin typeface="+mj-ea"/>
              <a:ea typeface="+mj-ea"/>
            </a:rPr>
            <a:t>分鐘</a:t>
          </a:r>
          <a:r>
            <a:rPr lang="en-US" altLang="zh-TW" sz="1800" b="0" kern="1200" dirty="0">
              <a:latin typeface="+mj-ea"/>
              <a:ea typeface="+mj-ea"/>
            </a:rPr>
            <a:t>)</a:t>
          </a:r>
          <a:endParaRPr lang="en-US" sz="1800" b="0" kern="1200" dirty="0">
            <a:latin typeface="+mj-ea"/>
            <a:ea typeface="+mj-ea"/>
          </a:endParaRPr>
        </a:p>
        <a:p>
          <a:pPr marL="0" lvl="0" indent="0" algn="l" defTabSz="1244600">
            <a:lnSpc>
              <a:spcPts val="2400"/>
            </a:lnSpc>
            <a:spcBef>
              <a:spcPct val="0"/>
            </a:spcBef>
            <a:spcAft>
              <a:spcPts val="0"/>
            </a:spcAft>
            <a:buNone/>
          </a:pPr>
          <a:endParaRPr lang="en-US" altLang="zh-TW" sz="2000" b="1" u="none" kern="1200" dirty="0">
            <a:latin typeface="+mj-ea"/>
            <a:ea typeface="+mj-ea"/>
          </a:endParaRPr>
        </a:p>
        <a:p>
          <a:pPr marL="0" lvl="0" indent="0" algn="l" defTabSz="1244600">
            <a:lnSpc>
              <a:spcPts val="2400"/>
            </a:lnSpc>
            <a:spcBef>
              <a:spcPct val="0"/>
            </a:spcBef>
            <a:spcAft>
              <a:spcPts val="0"/>
            </a:spcAft>
            <a:buNone/>
          </a:pPr>
          <a:br>
            <a:rPr lang="en-US" altLang="zh-TW" sz="2000" kern="1200" dirty="0"/>
          </a:br>
          <a:endParaRPr lang="en-US" altLang="zh-TW" sz="1800" b="0" u="none" kern="1200" dirty="0">
            <a:latin typeface="+mj-ea"/>
            <a:ea typeface="+mj-ea"/>
          </a:endParaRPr>
        </a:p>
      </dsp:txBody>
      <dsp:txXfrm>
        <a:off x="0" y="1296139"/>
        <a:ext cx="4026507" cy="3583837"/>
      </dsp:txXfrm>
    </dsp:sp>
    <dsp:sp modelId="{F5F50B2D-A601-414B-BAA6-31F595784586}">
      <dsp:nvSpPr>
        <dsp:cNvPr id="0" name=""/>
        <dsp:cNvSpPr/>
      </dsp:nvSpPr>
      <dsp:spPr>
        <a:xfrm>
          <a:off x="4032435" y="1296139"/>
          <a:ext cx="4032435" cy="356398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l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ts val="2000"/>
            </a:lnSpc>
            <a:spcBef>
              <a:spcPct val="0"/>
            </a:spcBef>
            <a:spcAft>
              <a:spcPts val="0"/>
            </a:spcAft>
            <a:buNone/>
          </a:pPr>
          <a:br>
            <a:rPr lang="en-US" altLang="zh-TW" sz="2000" b="1" kern="1200" dirty="0">
              <a:latin typeface="+mj-ea"/>
              <a:ea typeface="+mj-ea"/>
            </a:rPr>
          </a:br>
          <a:r>
            <a:rPr lang="zh-TW" altLang="en-US" sz="2000" b="1" kern="1200" dirty="0">
              <a:latin typeface="+mj-ea"/>
              <a:ea typeface="+mj-ea"/>
            </a:rPr>
            <a:t>面試</a:t>
          </a:r>
          <a:r>
            <a:rPr lang="en-US" sz="1800" b="0" kern="1200" dirty="0">
              <a:latin typeface="+mj-ea"/>
              <a:ea typeface="+mj-ea"/>
            </a:rPr>
            <a:t>(</a:t>
          </a:r>
          <a:r>
            <a:rPr lang="en-US" altLang="zh-TW" sz="1800" b="0" kern="1200" dirty="0">
              <a:latin typeface="+mj-ea"/>
              <a:ea typeface="+mj-ea"/>
            </a:rPr>
            <a:t>30</a:t>
          </a:r>
          <a:r>
            <a:rPr lang="en-US" sz="1800" b="0" kern="1200" dirty="0">
              <a:latin typeface="+mj-ea"/>
              <a:ea typeface="+mj-ea"/>
            </a:rPr>
            <a:t>%)</a:t>
          </a:r>
          <a:br>
            <a:rPr lang="en-US" sz="2000" b="1" kern="1200" dirty="0">
              <a:latin typeface="+mj-ea"/>
              <a:ea typeface="+mj-ea"/>
            </a:rPr>
          </a:br>
          <a:br>
            <a:rPr lang="en-US" sz="2000" b="1" kern="1200" dirty="0">
              <a:latin typeface="+mj-ea"/>
              <a:ea typeface="+mj-ea"/>
            </a:rPr>
          </a:br>
          <a:r>
            <a:rPr lang="zh-TW" altLang="en-US" sz="1800" b="0" kern="1200" dirty="0">
              <a:latin typeface="+mj-ea"/>
              <a:ea typeface="+mj-ea"/>
            </a:rPr>
            <a:t>自我介紹、學習意願、溝通能力、與儀態應對等。</a:t>
          </a:r>
        </a:p>
      </dsp:txBody>
      <dsp:txXfrm>
        <a:off x="4032435" y="1296139"/>
        <a:ext cx="4032435" cy="3563983"/>
      </dsp:txXfrm>
    </dsp:sp>
    <dsp:sp modelId="{D4B27D91-081E-4DD0-98F9-95FB25C869A6}">
      <dsp:nvSpPr>
        <dsp:cNvPr id="0" name=""/>
        <dsp:cNvSpPr/>
      </dsp:nvSpPr>
      <dsp:spPr>
        <a:xfrm>
          <a:off x="0" y="4896544"/>
          <a:ext cx="8064871" cy="713307"/>
        </a:xfrm>
        <a:prstGeom prst="rect">
          <a:avLst/>
        </a:prstGeom>
        <a:solidFill>
          <a:srgbClr val="FFC000"/>
        </a:solidFill>
        <a:ln>
          <a:solidFill>
            <a:srgbClr val="FFFF00"/>
          </a:solid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5">
              <a:shade val="8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F9F22-BC18-4C00-8ABE-87C1D667E4C3}">
      <dsp:nvSpPr>
        <dsp:cNvPr id="0" name=""/>
        <dsp:cNvSpPr/>
      </dsp:nvSpPr>
      <dsp:spPr>
        <a:xfrm>
          <a:off x="547031" y="1666844"/>
          <a:ext cx="3130838" cy="3130993"/>
        </a:xfrm>
        <a:prstGeom prst="ellipse">
          <a:avLst/>
        </a:prstGeom>
        <a:solidFill>
          <a:schemeClr val="accent2">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effectLst>
                <a:outerShdw blurRad="38100" dist="38100" dir="2700000" algn="tl">
                  <a:srgbClr val="000000">
                    <a:alpha val="43137"/>
                  </a:srgbClr>
                </a:outerShdw>
              </a:effectLst>
              <a:latin typeface="+mj-ea"/>
              <a:ea typeface="+mj-ea"/>
            </a:rPr>
            <a:t>餐飲管理科</a:t>
          </a:r>
        </a:p>
      </dsp:txBody>
      <dsp:txXfrm>
        <a:off x="1005532" y="2125367"/>
        <a:ext cx="2213836" cy="2213947"/>
      </dsp:txXfrm>
    </dsp:sp>
    <dsp:sp modelId="{7206B7B1-EABF-4744-A7F9-837F335F5AC7}">
      <dsp:nvSpPr>
        <dsp:cNvPr id="0" name=""/>
        <dsp:cNvSpPr/>
      </dsp:nvSpPr>
      <dsp:spPr>
        <a:xfrm>
          <a:off x="-1453176" y="-127009"/>
          <a:ext cx="6907163" cy="6994701"/>
        </a:xfrm>
        <a:prstGeom prst="blockArc">
          <a:avLst>
            <a:gd name="adj1" fmla="val 17527788"/>
            <a:gd name="adj2" fmla="val 4119114"/>
            <a:gd name="adj3" fmla="val 5750"/>
          </a:avLst>
        </a:prstGeom>
        <a:solidFill>
          <a:schemeClr val="accent2">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822C838-E959-4C6B-8338-CFC6B7FE6109}">
      <dsp:nvSpPr>
        <dsp:cNvPr id="0" name=""/>
        <dsp:cNvSpPr/>
      </dsp:nvSpPr>
      <dsp:spPr>
        <a:xfrm>
          <a:off x="3605233" y="0"/>
          <a:ext cx="2152856" cy="2036473"/>
        </a:xfrm>
        <a:prstGeom prst="ellipse">
          <a:avLst/>
        </a:prstGeom>
        <a:blipFill rotWithShape="1">
          <a:blip xmlns:r="http://schemas.openxmlformats.org/officeDocument/2006/relationships" r:embed="rId1"/>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CBF58C3-534F-4BFC-9A2C-B9B53726FB6F}">
      <dsp:nvSpPr>
        <dsp:cNvPr id="0" name=""/>
        <dsp:cNvSpPr/>
      </dsp:nvSpPr>
      <dsp:spPr>
        <a:xfrm>
          <a:off x="5578713" y="272833"/>
          <a:ext cx="4682934" cy="1513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     師資規劃：</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校內合格教師</a:t>
          </a:r>
          <a:r>
            <a:rPr lang="en-US" altLang="zh-TW" sz="2000" b="1" kern="1200" dirty="0">
              <a:latin typeface="+mj-ea"/>
              <a:ea typeface="+mj-ea"/>
            </a:rPr>
            <a:t>100%</a:t>
          </a:r>
          <a:r>
            <a:rPr lang="zh-TW" altLang="en-US" sz="2000" b="1" kern="1200" dirty="0">
              <a:latin typeface="+mj-ea"/>
              <a:ea typeface="+mj-ea"/>
            </a:rPr>
            <a:t>具碩士以  </a:t>
          </a:r>
          <a:br>
            <a:rPr lang="en-US" altLang="zh-TW" sz="2000" b="1" kern="1200" dirty="0">
              <a:latin typeface="+mj-ea"/>
              <a:ea typeface="+mj-ea"/>
            </a:rPr>
          </a:br>
          <a:r>
            <a:rPr lang="zh-TW" altLang="en-US" sz="2000" b="1" kern="1200" dirty="0">
              <a:latin typeface="+mj-ea"/>
              <a:ea typeface="+mj-ea"/>
            </a:rPr>
            <a:t>      上學位與及多項專業證照。</a:t>
          </a:r>
          <a:endParaRPr lang="en-US" altLang="zh-TW" sz="20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a:t>
          </a:r>
          <a:br>
            <a:rPr lang="en-US" altLang="zh-TW" sz="2000" b="1" kern="1200" dirty="0">
              <a:latin typeface="+mj-ea"/>
              <a:ea typeface="+mj-ea"/>
            </a:rPr>
          </a:br>
          <a:br>
            <a:rPr lang="en-US" altLang="zh-TW" sz="2000" b="1" kern="1200" dirty="0">
              <a:latin typeface="+mj-ea"/>
              <a:ea typeface="+mj-ea"/>
            </a:rPr>
          </a:br>
          <a:endParaRPr lang="zh-TW" altLang="en-US" sz="2000" b="1" kern="1200" dirty="0">
            <a:latin typeface="+mj-ea"/>
            <a:ea typeface="+mj-ea"/>
          </a:endParaRPr>
        </a:p>
      </dsp:txBody>
      <dsp:txXfrm>
        <a:off x="5578713" y="272833"/>
        <a:ext cx="4682934" cy="1513682"/>
      </dsp:txXfrm>
    </dsp:sp>
    <dsp:sp modelId="{8052DDF7-C082-428E-97FD-7577C08E5F8A}">
      <dsp:nvSpPr>
        <dsp:cNvPr id="0" name=""/>
        <dsp:cNvSpPr/>
      </dsp:nvSpPr>
      <dsp:spPr>
        <a:xfrm>
          <a:off x="4282651" y="2183564"/>
          <a:ext cx="2276314" cy="2089941"/>
        </a:xfrm>
        <a:prstGeom prst="ellipse">
          <a:avLst/>
        </a:prstGeom>
        <a:blipFill rotWithShape="1">
          <a:blip xmlns:r="http://schemas.openxmlformats.org/officeDocument/2006/relationships" r:embed="rId2"/>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E84D229-5AC4-428B-AA50-7E290DDEA147}">
      <dsp:nvSpPr>
        <dsp:cNvPr id="0" name=""/>
        <dsp:cNvSpPr/>
      </dsp:nvSpPr>
      <dsp:spPr>
        <a:xfrm>
          <a:off x="6682254" y="2182679"/>
          <a:ext cx="3617839" cy="205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r>
            <a:rPr lang="zh-TW" altLang="en-US" sz="2400" b="1" kern="1200" dirty="0">
              <a:latin typeface="+mj-ea"/>
              <a:ea typeface="+mj-ea"/>
            </a:rPr>
            <a:t>設備資源提供：</a:t>
          </a:r>
          <a:br>
            <a:rPr lang="en-US" altLang="zh-TW" sz="2400" b="1" kern="1200" dirty="0">
              <a:latin typeface="+mj-ea"/>
              <a:ea typeface="+mj-ea"/>
            </a:rPr>
          </a:br>
          <a:r>
            <a:rPr lang="zh-TW" altLang="en-US" sz="2000" b="1" kern="1200" dirty="0">
              <a:latin typeface="+mj-ea"/>
              <a:ea typeface="+mj-ea"/>
            </a:rPr>
            <a:t>餐旅群各科具中餐、西餐、飲料調酒、烘焙等專業教室。</a:t>
          </a:r>
          <a:endParaRPr lang="zh-TW" altLang="en-US" sz="1100" kern="1200" dirty="0"/>
        </a:p>
      </dsp:txBody>
      <dsp:txXfrm>
        <a:off x="6682254" y="2182679"/>
        <a:ext cx="3617839" cy="2050273"/>
      </dsp:txXfrm>
    </dsp:sp>
    <dsp:sp modelId="{91B5E110-674F-47D4-8C7E-C74592E2FF14}">
      <dsp:nvSpPr>
        <dsp:cNvPr id="0" name=""/>
        <dsp:cNvSpPr/>
      </dsp:nvSpPr>
      <dsp:spPr>
        <a:xfrm>
          <a:off x="3630676" y="4500453"/>
          <a:ext cx="2364518" cy="1902243"/>
        </a:xfrm>
        <a:prstGeom prst="ellipse">
          <a:avLst/>
        </a:prstGeom>
        <a:blipFill rotWithShape="1">
          <a:blip xmlns:r="http://schemas.openxmlformats.org/officeDocument/2006/relationships" r:embed="rId3"/>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57FCC2A-5BC2-41C8-9CF8-4809A296AF4E}">
      <dsp:nvSpPr>
        <dsp:cNvPr id="0" name=""/>
        <dsp:cNvSpPr/>
      </dsp:nvSpPr>
      <dsp:spPr>
        <a:xfrm>
          <a:off x="6383478" y="4599023"/>
          <a:ext cx="3878169" cy="1889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r>
            <a:rPr lang="zh-TW" altLang="en-US" sz="2400" b="1" kern="1200" dirty="0">
              <a:latin typeface="+mj-ea"/>
              <a:ea typeface="+mj-ea"/>
            </a:rPr>
            <a:t>教學資源多元化：</a:t>
          </a:r>
          <a:br>
            <a:rPr lang="en-US" altLang="zh-TW" sz="2400" b="1" kern="1200" dirty="0">
              <a:latin typeface="+mj-ea"/>
              <a:ea typeface="+mj-ea"/>
            </a:rPr>
          </a:br>
          <a:r>
            <a:rPr lang="zh-TW" altLang="en-US" sz="1800" b="1" kern="1200" dirty="0">
              <a:latin typeface="+mj-ea"/>
              <a:ea typeface="+mj-ea"/>
            </a:rPr>
            <a:t>在地產業資源多元豐富</a:t>
          </a:r>
          <a:br>
            <a:rPr lang="en-US" altLang="zh-TW" sz="1800" b="1" kern="1200" dirty="0">
              <a:latin typeface="+mj-ea"/>
              <a:ea typeface="+mj-ea"/>
            </a:rPr>
          </a:br>
          <a:r>
            <a:rPr lang="zh-TW" altLang="en-US" sz="1800" b="1" kern="1200" dirty="0">
              <a:latin typeface="+mj-ea"/>
              <a:ea typeface="+mj-ea"/>
            </a:rPr>
            <a:t>學界資源結合與創新</a:t>
          </a: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1800" b="1" kern="1200" dirty="0">
              <a:latin typeface="+mj-ea"/>
              <a:ea typeface="+mj-ea"/>
            </a:rPr>
            <a:t>社區資源連結合作</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400"/>
            </a:lnSpc>
            <a:spcBef>
              <a:spcPct val="0"/>
            </a:spcBef>
            <a:spcAft>
              <a:spcPts val="0"/>
            </a:spcAft>
            <a:buNone/>
          </a:pPr>
          <a:br>
            <a:rPr lang="en-US" altLang="zh-TW" sz="2000" b="1" kern="1200" dirty="0">
              <a:latin typeface="+mj-ea"/>
              <a:ea typeface="+mj-ea"/>
            </a:rPr>
          </a:br>
          <a:endParaRPr lang="zh-TW" altLang="en-US" sz="2000" kern="1200" dirty="0"/>
        </a:p>
      </dsp:txBody>
      <dsp:txXfrm>
        <a:off x="6383478" y="4599023"/>
        <a:ext cx="3878169" cy="18891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97665-8FC9-4335-97D0-52AB0E23F37C}">
      <dsp:nvSpPr>
        <dsp:cNvPr id="0" name=""/>
        <dsp:cNvSpPr/>
      </dsp:nvSpPr>
      <dsp:spPr>
        <a:xfrm>
          <a:off x="0" y="0"/>
          <a:ext cx="8820716" cy="171018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ts val="2600"/>
            </a:lnSpc>
            <a:spcBef>
              <a:spcPct val="0"/>
            </a:spcBef>
            <a:spcAft>
              <a:spcPts val="0"/>
            </a:spcAft>
            <a:buNone/>
          </a:pPr>
          <a:r>
            <a:rPr lang="zh-TW" altLang="en-US" sz="2100" b="1" kern="1200" dirty="0">
              <a:latin typeface="+mj-ea"/>
              <a:ea typeface="+mj-ea"/>
            </a:rPr>
            <a:t>   </a:t>
          </a:r>
          <a:r>
            <a:rPr lang="zh-TW" altLang="en-US" sz="2400" b="1" kern="1200" dirty="0">
              <a:latin typeface="+mj-ea"/>
              <a:ea typeface="+mj-ea"/>
            </a:rPr>
            <a:t>創意料理                                   指導教師</a:t>
          </a:r>
        </a:p>
        <a:p>
          <a:pPr marL="171450" lvl="1" indent="-171450" algn="l" defTabSz="800100">
            <a:lnSpc>
              <a:spcPts val="2600"/>
            </a:lnSpc>
            <a:spcBef>
              <a:spcPct val="0"/>
            </a:spcBef>
            <a:spcAft>
              <a:spcPts val="0"/>
            </a:spcAft>
            <a:buChar char="•"/>
          </a:pPr>
          <a:r>
            <a:rPr lang="zh-TW" altLang="en-US" sz="1800" b="1" kern="1200" dirty="0">
              <a:latin typeface="+mj-ea"/>
              <a:ea typeface="+mj-ea"/>
            </a:rPr>
            <a:t>中餐烹飪實習</a:t>
          </a:r>
          <a:r>
            <a:rPr lang="en-US" altLang="zh-TW" sz="1800" b="1" kern="1200" dirty="0">
              <a:latin typeface="+mj-ea"/>
              <a:ea typeface="+mj-ea"/>
            </a:rPr>
            <a:t>(</a:t>
          </a:r>
          <a:r>
            <a:rPr lang="zh-TW" altLang="en-US" sz="1800" b="1" kern="1200" dirty="0">
              <a:latin typeface="+mj-ea"/>
              <a:ea typeface="+mj-ea"/>
            </a:rPr>
            <a:t>第一、二學年</a:t>
          </a:r>
          <a:r>
            <a:rPr lang="en-US" altLang="zh-TW" sz="1800" b="1" kern="1200" dirty="0">
              <a:latin typeface="+mj-ea"/>
              <a:ea typeface="+mj-ea"/>
            </a:rPr>
            <a:t>)</a:t>
          </a:r>
          <a:r>
            <a:rPr lang="zh-TW" altLang="en-US" sz="1800" b="1" kern="1200" dirty="0">
              <a:latin typeface="+mj-ea"/>
              <a:ea typeface="+mj-ea"/>
            </a:rPr>
            <a:t>                 </a:t>
          </a:r>
          <a:r>
            <a:rPr lang="zh-TW" altLang="en-US" sz="1800" b="1" kern="1200" dirty="0">
              <a:latin typeface="王漢宗綜藝體繁"/>
              <a:ea typeface="王漢宗綜藝體繁"/>
            </a:rPr>
            <a:t>˙</a:t>
          </a:r>
          <a:r>
            <a:rPr lang="zh-TW" altLang="en-US" sz="2000" b="1" kern="1200" dirty="0">
              <a:latin typeface="王漢宗綜藝體繁"/>
              <a:ea typeface="王漢宗綜藝體繁"/>
            </a:rPr>
            <a:t>賴惠君</a:t>
          </a:r>
          <a:r>
            <a:rPr lang="zh-TW" altLang="en-US" sz="2100" b="1" kern="1200" dirty="0">
              <a:latin typeface="+mj-ea"/>
              <a:ea typeface="+mj-ea"/>
            </a:rPr>
            <a:t> </a:t>
          </a:r>
          <a:r>
            <a:rPr lang="en-US" altLang="zh-TW" sz="1800" b="1" kern="1200" dirty="0">
              <a:latin typeface="+mj-ea"/>
              <a:ea typeface="+mj-ea"/>
            </a:rPr>
            <a:t>(</a:t>
          </a:r>
          <a:r>
            <a:rPr lang="zh-TW" altLang="en-US" sz="1800" b="1" kern="1200" dirty="0">
              <a:latin typeface="+mj-ea"/>
              <a:ea typeface="+mj-ea"/>
            </a:rPr>
            <a:t>校內正式教師</a:t>
          </a:r>
          <a:r>
            <a:rPr lang="en-US" altLang="zh-TW" sz="1800" b="1" kern="1200" dirty="0">
              <a:latin typeface="+mj-ea"/>
              <a:ea typeface="+mj-ea"/>
            </a:rPr>
            <a:t>)</a:t>
          </a:r>
          <a:endParaRPr lang="zh-TW" altLang="en-US" sz="1800" b="1" kern="1200" dirty="0">
            <a:latin typeface="+mj-ea"/>
            <a:ea typeface="+mj-ea"/>
          </a:endParaRPr>
        </a:p>
        <a:p>
          <a:pPr marL="171450" lvl="1" indent="-171450" algn="l" defTabSz="800100">
            <a:lnSpc>
              <a:spcPts val="3200"/>
            </a:lnSpc>
            <a:spcBef>
              <a:spcPct val="0"/>
            </a:spcBef>
            <a:spcAft>
              <a:spcPts val="0"/>
            </a:spcAft>
            <a:buChar char="•"/>
          </a:pPr>
          <a:r>
            <a:rPr lang="zh-TW" altLang="en-US" sz="1800" b="1" kern="1200" dirty="0">
              <a:latin typeface="+mj-ea"/>
              <a:ea typeface="+mj-ea"/>
            </a:rPr>
            <a:t>創意料理</a:t>
          </a:r>
          <a:r>
            <a:rPr lang="en-US" altLang="zh-TW" sz="1800" b="1" kern="1200" dirty="0">
              <a:latin typeface="+mj-ea"/>
              <a:ea typeface="+mj-ea"/>
            </a:rPr>
            <a:t>(</a:t>
          </a:r>
          <a:r>
            <a:rPr lang="zh-TW" altLang="en-US" sz="1800" b="1" kern="1200" dirty="0">
              <a:latin typeface="+mj-ea"/>
              <a:ea typeface="+mj-ea"/>
            </a:rPr>
            <a:t>第三學年</a:t>
          </a:r>
          <a:r>
            <a:rPr lang="en-US" altLang="zh-TW" sz="1800" b="1" kern="1200" dirty="0">
              <a:latin typeface="+mj-ea"/>
              <a:ea typeface="+mj-ea"/>
            </a:rPr>
            <a:t>)</a:t>
          </a:r>
          <a:r>
            <a:rPr lang="zh-TW" altLang="en-US" sz="1800" b="1" kern="1200" dirty="0">
              <a:latin typeface="+mj-ea"/>
              <a:ea typeface="+mj-ea"/>
            </a:rPr>
            <a:t>                                          </a:t>
          </a:r>
        </a:p>
      </dsp:txBody>
      <dsp:txXfrm>
        <a:off x="1935162" y="0"/>
        <a:ext cx="6885553" cy="1710189"/>
      </dsp:txXfrm>
    </dsp:sp>
    <dsp:sp modelId="{D9E55285-DBF2-4B3E-B162-27B34EDA9614}">
      <dsp:nvSpPr>
        <dsp:cNvPr id="0" name=""/>
        <dsp:cNvSpPr/>
      </dsp:nvSpPr>
      <dsp:spPr>
        <a:xfrm>
          <a:off x="171018" y="171018"/>
          <a:ext cx="1764143" cy="13681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3A284D-CCF8-4C48-8A94-F87860464E42}">
      <dsp:nvSpPr>
        <dsp:cNvPr id="0" name=""/>
        <dsp:cNvSpPr/>
      </dsp:nvSpPr>
      <dsp:spPr>
        <a:xfrm>
          <a:off x="0" y="1881208"/>
          <a:ext cx="8820716" cy="1710189"/>
        </a:xfrm>
        <a:prstGeom prst="roundRect">
          <a:avLst>
            <a:gd name="adj" fmla="val 10000"/>
          </a:avLst>
        </a:prstGeom>
        <a:solidFill>
          <a:schemeClr val="accent5">
            <a:hueOff val="5319050"/>
            <a:satOff val="-230"/>
            <a:lumOff val="-10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ts val="3200"/>
            </a:lnSpc>
            <a:spcBef>
              <a:spcPct val="0"/>
            </a:spcBef>
            <a:spcAft>
              <a:spcPts val="0"/>
            </a:spcAft>
            <a:buNone/>
          </a:pPr>
          <a:r>
            <a:rPr lang="zh-TW" altLang="en-US" sz="1900" b="1" kern="1200" dirty="0">
              <a:latin typeface="+mj-ea"/>
              <a:ea typeface="+mj-ea"/>
            </a:rPr>
            <a:t>   </a:t>
          </a:r>
          <a:r>
            <a:rPr lang="zh-TW" altLang="en-US" sz="2400" b="1" kern="1200" dirty="0">
              <a:latin typeface="+mj-ea"/>
              <a:ea typeface="+mj-ea"/>
            </a:rPr>
            <a:t>原住民特色餐實習                    指導教師</a:t>
          </a:r>
        </a:p>
        <a:p>
          <a:pPr marL="171450" lvl="1" indent="-171450" algn="l" defTabSz="800100">
            <a:lnSpc>
              <a:spcPts val="3200"/>
            </a:lnSpc>
            <a:spcBef>
              <a:spcPct val="0"/>
            </a:spcBef>
            <a:spcAft>
              <a:spcPts val="0"/>
            </a:spcAft>
            <a:buChar char="•"/>
          </a:pPr>
          <a:r>
            <a:rPr lang="zh-TW" altLang="en-US" sz="1800" b="1" kern="1200" dirty="0">
              <a:latin typeface="+mj-ea"/>
              <a:ea typeface="+mj-ea"/>
            </a:rPr>
            <a:t>西餐烹飪實習</a:t>
          </a:r>
          <a:r>
            <a:rPr lang="en-US" altLang="zh-TW" sz="1800" b="1" kern="1200" dirty="0">
              <a:latin typeface="+mj-ea"/>
              <a:ea typeface="+mj-ea"/>
            </a:rPr>
            <a:t>(</a:t>
          </a:r>
          <a:r>
            <a:rPr lang="zh-TW" altLang="en-US" sz="1800" b="1" kern="1200" dirty="0">
              <a:latin typeface="+mj-ea"/>
              <a:ea typeface="+mj-ea"/>
            </a:rPr>
            <a:t>第二學年</a:t>
          </a:r>
          <a:r>
            <a:rPr lang="en-US" altLang="zh-TW" sz="1800" b="1" kern="1200" dirty="0">
              <a:latin typeface="+mj-ea"/>
              <a:ea typeface="+mj-ea"/>
            </a:rPr>
            <a:t>)</a:t>
          </a:r>
          <a:r>
            <a:rPr lang="zh-TW" altLang="en-US" sz="1800" b="1" kern="1200" dirty="0">
              <a:latin typeface="+mj-ea"/>
              <a:ea typeface="+mj-ea"/>
            </a:rPr>
            <a:t>                          </a:t>
          </a:r>
          <a:r>
            <a:rPr lang="zh-TW" altLang="en-US" sz="1800" b="1" kern="1200" dirty="0">
              <a:latin typeface="王漢宗綜藝體繁"/>
              <a:ea typeface="王漢宗綜藝體繁"/>
            </a:rPr>
            <a:t>˙</a:t>
          </a:r>
          <a:r>
            <a:rPr lang="zh-TW" altLang="en-US" sz="2100" b="1" kern="1200" dirty="0">
              <a:latin typeface="+mj-ea"/>
              <a:ea typeface="+mj-ea"/>
            </a:rPr>
            <a:t>張雅芳</a:t>
          </a:r>
          <a:r>
            <a:rPr lang="zh-TW" altLang="en-US" sz="1800" b="1" kern="1200" dirty="0">
              <a:latin typeface="+mj-ea"/>
              <a:ea typeface="+mj-ea"/>
            </a:rPr>
            <a:t>  </a:t>
          </a:r>
          <a:r>
            <a:rPr lang="en-US" altLang="zh-TW" sz="1800" b="1" kern="1200" dirty="0">
              <a:latin typeface="+mj-ea"/>
              <a:ea typeface="+mj-ea"/>
            </a:rPr>
            <a:t>(</a:t>
          </a:r>
          <a:r>
            <a:rPr lang="zh-TW" altLang="en-US" sz="1800" b="1" kern="1200" dirty="0">
              <a:latin typeface="+mj-ea"/>
              <a:ea typeface="+mj-ea"/>
            </a:rPr>
            <a:t>校內正式教師</a:t>
          </a:r>
          <a:r>
            <a:rPr lang="en-US" altLang="zh-TW" sz="1800" b="1" kern="1200" dirty="0">
              <a:latin typeface="+mj-ea"/>
              <a:ea typeface="+mj-ea"/>
            </a:rPr>
            <a:t>)</a:t>
          </a:r>
          <a:endParaRPr lang="zh-TW" altLang="en-US" sz="1800" kern="1200" dirty="0"/>
        </a:p>
        <a:p>
          <a:pPr marL="171450" lvl="1" indent="-171450" algn="l" defTabSz="800100">
            <a:lnSpc>
              <a:spcPts val="3200"/>
            </a:lnSpc>
            <a:spcBef>
              <a:spcPct val="0"/>
            </a:spcBef>
            <a:spcAft>
              <a:spcPts val="0"/>
            </a:spcAft>
            <a:buChar char="•"/>
          </a:pPr>
          <a:r>
            <a:rPr lang="zh-TW" altLang="en-US" sz="1800" b="1" kern="1200" dirty="0">
              <a:latin typeface="+mj-ea"/>
              <a:ea typeface="+mj-ea"/>
            </a:rPr>
            <a:t>創意料理</a:t>
          </a:r>
          <a:r>
            <a:rPr lang="en-US" altLang="zh-TW" sz="1800" b="1" kern="1200" dirty="0">
              <a:latin typeface="+mj-ea"/>
              <a:ea typeface="+mj-ea"/>
            </a:rPr>
            <a:t>(</a:t>
          </a:r>
          <a:r>
            <a:rPr lang="zh-TW" altLang="en-US" sz="1800" b="1" kern="1200" dirty="0">
              <a:latin typeface="+mj-ea"/>
              <a:ea typeface="+mj-ea"/>
            </a:rPr>
            <a:t>第三學年</a:t>
          </a:r>
          <a:r>
            <a:rPr lang="en-US" altLang="zh-TW" sz="1800" b="1" kern="1200" dirty="0">
              <a:latin typeface="+mj-ea"/>
              <a:ea typeface="+mj-ea"/>
            </a:rPr>
            <a:t>)</a:t>
          </a:r>
          <a:r>
            <a:rPr lang="zh-TW" altLang="en-US" sz="1800" b="1" kern="1200" dirty="0">
              <a:latin typeface="+mj-ea"/>
              <a:ea typeface="+mj-ea"/>
            </a:rPr>
            <a:t>                                  </a:t>
          </a:r>
          <a:r>
            <a:rPr lang="zh-TW" altLang="en-US" sz="1800" b="1" kern="1200" dirty="0">
              <a:latin typeface="王漢宗綜藝體繁"/>
              <a:ea typeface="王漢宗綜藝體繁"/>
            </a:rPr>
            <a:t>˙</a:t>
          </a:r>
          <a:r>
            <a:rPr lang="zh-TW" altLang="en-US" sz="2100" b="1" kern="1200" dirty="0">
              <a:latin typeface="+mj-ea"/>
              <a:ea typeface="+mj-ea"/>
            </a:rPr>
            <a:t>陳耀忠  </a:t>
          </a:r>
          <a:r>
            <a:rPr lang="en-US" altLang="zh-TW" sz="1800" b="1" kern="1200" dirty="0">
              <a:latin typeface="+mj-ea"/>
              <a:ea typeface="+mj-ea"/>
            </a:rPr>
            <a:t>(</a:t>
          </a:r>
          <a:r>
            <a:rPr lang="zh-TW" altLang="en-US" sz="1800" b="1" kern="1200" dirty="0">
              <a:latin typeface="+mj-ea"/>
              <a:ea typeface="+mj-ea"/>
            </a:rPr>
            <a:t>外聘業師</a:t>
          </a:r>
          <a:r>
            <a:rPr lang="en-US" altLang="zh-TW" sz="1800" b="1" kern="1200" dirty="0">
              <a:latin typeface="+mj-ea"/>
              <a:ea typeface="+mj-ea"/>
            </a:rPr>
            <a:t>)</a:t>
          </a:r>
          <a:r>
            <a:rPr lang="zh-TW" altLang="en-US" sz="1800" b="1" kern="1200" dirty="0">
              <a:latin typeface="+mj-ea"/>
              <a:ea typeface="+mj-ea"/>
            </a:rPr>
            <a:t>         </a:t>
          </a:r>
        </a:p>
      </dsp:txBody>
      <dsp:txXfrm>
        <a:off x="1935162" y="1881208"/>
        <a:ext cx="6885553" cy="1710189"/>
      </dsp:txXfrm>
    </dsp:sp>
    <dsp:sp modelId="{BBDF240E-AFF1-47C4-ABF9-4C4878141796}">
      <dsp:nvSpPr>
        <dsp:cNvPr id="0" name=""/>
        <dsp:cNvSpPr/>
      </dsp:nvSpPr>
      <dsp:spPr>
        <a:xfrm>
          <a:off x="171018" y="2052228"/>
          <a:ext cx="1764143" cy="136815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9063E3-7E31-489A-B739-876372E3322D}">
      <dsp:nvSpPr>
        <dsp:cNvPr id="0" name=""/>
        <dsp:cNvSpPr/>
      </dsp:nvSpPr>
      <dsp:spPr>
        <a:xfrm>
          <a:off x="0" y="3762417"/>
          <a:ext cx="8820716" cy="1710189"/>
        </a:xfrm>
        <a:prstGeom prst="roundRect">
          <a:avLst>
            <a:gd name="adj" fmla="val 10000"/>
          </a:avLst>
        </a:prstGeom>
        <a:solidFill>
          <a:schemeClr val="accent5">
            <a:hueOff val="10638099"/>
            <a:satOff val="-460"/>
            <a:lumOff val="-20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ts val="2000"/>
            </a:lnSpc>
            <a:spcBef>
              <a:spcPct val="0"/>
            </a:spcBef>
            <a:spcAft>
              <a:spcPts val="0"/>
            </a:spcAft>
            <a:buNone/>
          </a:pPr>
          <a:br>
            <a:rPr lang="en-US" altLang="zh-TW" sz="2100" b="1" kern="1200" dirty="0">
              <a:latin typeface="+mj-ea"/>
              <a:ea typeface="+mj-ea"/>
            </a:rPr>
          </a:br>
          <a:r>
            <a:rPr lang="zh-TW" altLang="en-US" sz="2100" b="1" kern="1200" dirty="0">
              <a:latin typeface="+mj-ea"/>
              <a:ea typeface="+mj-ea"/>
            </a:rPr>
            <a:t>   </a:t>
          </a:r>
          <a:r>
            <a:rPr lang="zh-TW" altLang="en-US" sz="2400" b="1" kern="1200" dirty="0">
              <a:latin typeface="+mj-ea"/>
              <a:ea typeface="+mj-ea"/>
            </a:rPr>
            <a:t>日本料理                                    指導教師</a:t>
          </a:r>
        </a:p>
        <a:p>
          <a:pPr marL="171450" lvl="1" indent="-171450" algn="l" defTabSz="800100">
            <a:lnSpc>
              <a:spcPts val="3200"/>
            </a:lnSpc>
            <a:spcBef>
              <a:spcPct val="0"/>
            </a:spcBef>
            <a:spcAft>
              <a:spcPts val="0"/>
            </a:spcAft>
            <a:buChar char="•"/>
          </a:pPr>
          <a:r>
            <a:rPr lang="zh-TW" altLang="en-US" sz="1800" b="1" kern="1200" dirty="0">
              <a:latin typeface="+mj-ea"/>
              <a:ea typeface="+mj-ea"/>
            </a:rPr>
            <a:t>中式米麵食</a:t>
          </a:r>
          <a:r>
            <a:rPr lang="en-US" altLang="zh-TW" sz="1800" b="1" kern="1200" dirty="0">
              <a:latin typeface="+mj-ea"/>
              <a:ea typeface="+mj-ea"/>
            </a:rPr>
            <a:t>(</a:t>
          </a:r>
          <a:r>
            <a:rPr lang="zh-TW" altLang="en-US" sz="1800" b="1" kern="1200" dirty="0">
              <a:latin typeface="+mj-ea"/>
              <a:ea typeface="+mj-ea"/>
            </a:rPr>
            <a:t>第一學年</a:t>
          </a:r>
          <a:r>
            <a:rPr lang="en-US" altLang="zh-TW" sz="1800" b="1" kern="1200" dirty="0">
              <a:latin typeface="+mj-ea"/>
              <a:ea typeface="+mj-ea"/>
            </a:rPr>
            <a:t>)</a:t>
          </a:r>
          <a:r>
            <a:rPr lang="zh-TW" altLang="en-US" sz="1800" b="1" kern="1200" dirty="0">
              <a:latin typeface="+mj-ea"/>
              <a:ea typeface="+mj-ea"/>
            </a:rPr>
            <a:t>                             </a:t>
          </a:r>
          <a:r>
            <a:rPr lang="zh-TW" altLang="en-US" sz="1800" b="1" kern="1200" dirty="0">
              <a:latin typeface="王漢宗綜藝體繁"/>
              <a:ea typeface="王漢宗綜藝體繁"/>
            </a:rPr>
            <a:t>˙</a:t>
          </a:r>
          <a:r>
            <a:rPr lang="zh-TW" altLang="en-US" sz="2100" b="1" kern="1200" dirty="0">
              <a:latin typeface="+mj-ea"/>
              <a:ea typeface="+mj-ea"/>
            </a:rPr>
            <a:t>周精華</a:t>
          </a:r>
          <a:r>
            <a:rPr lang="zh-TW" altLang="en-US" sz="1800" b="1" kern="1200" dirty="0">
              <a:latin typeface="+mj-ea"/>
              <a:ea typeface="+mj-ea"/>
            </a:rPr>
            <a:t>  </a:t>
          </a:r>
          <a:r>
            <a:rPr lang="en-US" altLang="zh-TW" sz="1800" b="1" kern="1200" dirty="0">
              <a:latin typeface="+mj-ea"/>
              <a:ea typeface="+mj-ea"/>
            </a:rPr>
            <a:t>(</a:t>
          </a:r>
          <a:r>
            <a:rPr lang="zh-TW" altLang="en-US" sz="1800" b="1" kern="1200" dirty="0">
              <a:latin typeface="+mj-ea"/>
              <a:ea typeface="+mj-ea"/>
            </a:rPr>
            <a:t>外聘業師</a:t>
          </a:r>
          <a:r>
            <a:rPr lang="en-US" altLang="zh-TW" sz="1800" b="1" kern="1200" dirty="0">
              <a:latin typeface="+mj-ea"/>
              <a:ea typeface="+mj-ea"/>
            </a:rPr>
            <a:t>)</a:t>
          </a:r>
          <a:r>
            <a:rPr lang="zh-TW" altLang="en-US" sz="1800" b="1" kern="1200" dirty="0">
              <a:latin typeface="+mj-ea"/>
              <a:ea typeface="+mj-ea"/>
            </a:rPr>
            <a:t>         </a:t>
          </a:r>
          <a:endParaRPr lang="zh-TW" altLang="en-US" sz="1800" kern="1200" dirty="0"/>
        </a:p>
        <a:p>
          <a:pPr marL="171450" lvl="1" indent="-171450" algn="l" defTabSz="800100">
            <a:lnSpc>
              <a:spcPts val="3200"/>
            </a:lnSpc>
            <a:spcBef>
              <a:spcPct val="0"/>
            </a:spcBef>
            <a:spcAft>
              <a:spcPts val="0"/>
            </a:spcAft>
            <a:buChar char="•"/>
          </a:pPr>
          <a:r>
            <a:rPr lang="zh-TW" altLang="en-US" sz="1800" b="1" kern="1200" dirty="0">
              <a:latin typeface="+mj-ea"/>
              <a:ea typeface="+mj-ea"/>
            </a:rPr>
            <a:t>日本料理</a:t>
          </a:r>
        </a:p>
      </dsp:txBody>
      <dsp:txXfrm>
        <a:off x="1935162" y="3762417"/>
        <a:ext cx="6885553" cy="1710189"/>
      </dsp:txXfrm>
    </dsp:sp>
    <dsp:sp modelId="{72A019FC-CC46-481C-8794-BF39A8A27304}">
      <dsp:nvSpPr>
        <dsp:cNvPr id="0" name=""/>
        <dsp:cNvSpPr/>
      </dsp:nvSpPr>
      <dsp:spPr>
        <a:xfrm>
          <a:off x="171018" y="3933436"/>
          <a:ext cx="1764143" cy="136815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32F1B-CC16-41D7-9037-EC07EE72B386}">
      <dsp:nvSpPr>
        <dsp:cNvPr id="0" name=""/>
        <dsp:cNvSpPr/>
      </dsp:nvSpPr>
      <dsp:spPr>
        <a:xfrm>
          <a:off x="0" y="48296"/>
          <a:ext cx="8064871" cy="1198298"/>
        </a:xfrm>
        <a:prstGeom prst="rect">
          <a:avLst/>
        </a:prstGeom>
        <a:solidFill>
          <a:srgbClr val="DE42DA"/>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9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sz="2500" b="1" kern="1200" dirty="0">
              <a:latin typeface="+mj-ea"/>
              <a:ea typeface="+mj-ea"/>
            </a:rPr>
            <a:t>總成績</a:t>
          </a:r>
          <a:r>
            <a:rPr lang="en-US" altLang="zh-TW" sz="2500" b="1" kern="1200" dirty="0">
              <a:latin typeface="+mj-ea"/>
              <a:ea typeface="+mj-ea"/>
            </a:rPr>
            <a:t>(100</a:t>
          </a:r>
          <a:r>
            <a:rPr lang="zh-TW" altLang="en-US" sz="2500" b="1" kern="1200" dirty="0">
              <a:latin typeface="+mj-ea"/>
              <a:ea typeface="+mj-ea"/>
            </a:rPr>
            <a:t>分</a:t>
          </a:r>
          <a:r>
            <a:rPr lang="en-US" altLang="zh-TW" sz="2500" b="1" kern="1200" dirty="0">
              <a:latin typeface="+mj-ea"/>
              <a:ea typeface="+mj-ea"/>
            </a:rPr>
            <a:t>)</a:t>
          </a:r>
          <a:br>
            <a:rPr lang="en-US" altLang="zh-TW" sz="2500" b="1" kern="1200" dirty="0">
              <a:latin typeface="+mj-ea"/>
              <a:ea typeface="+mj-ea"/>
            </a:rPr>
          </a:br>
          <a:r>
            <a:rPr lang="zh-TW" sz="2500" b="1" kern="1200" dirty="0">
              <a:latin typeface="+mj-ea"/>
              <a:ea typeface="+mj-ea"/>
            </a:rPr>
            <a:t>術科測驗成績×</a:t>
          </a:r>
          <a:r>
            <a:rPr lang="en-US" altLang="zh-TW" sz="2500" b="1" kern="1200" dirty="0">
              <a:latin typeface="+mj-ea"/>
              <a:ea typeface="+mj-ea"/>
            </a:rPr>
            <a:t>60</a:t>
          </a:r>
          <a:r>
            <a:rPr lang="en-US" sz="2500" b="1" kern="1200" dirty="0">
              <a:latin typeface="+mj-ea"/>
              <a:ea typeface="+mj-ea"/>
            </a:rPr>
            <a:t>% +</a:t>
          </a:r>
          <a:r>
            <a:rPr lang="zh-TW" sz="2500" b="1" kern="1200" dirty="0">
              <a:latin typeface="+mj-ea"/>
              <a:ea typeface="+mj-ea"/>
            </a:rPr>
            <a:t>面試</a:t>
          </a:r>
          <a:r>
            <a:rPr lang="en-US" altLang="zh-TW" sz="2500" b="1" kern="1200" dirty="0">
              <a:latin typeface="+mj-ea"/>
              <a:ea typeface="+mj-ea"/>
            </a:rPr>
            <a:t>30</a:t>
          </a:r>
          <a:r>
            <a:rPr lang="en-US" sz="2500" b="1" kern="1200" dirty="0">
              <a:latin typeface="+mj-ea"/>
              <a:ea typeface="+mj-ea"/>
            </a:rPr>
            <a:t>%</a:t>
          </a:r>
          <a:endParaRPr lang="zh-TW" altLang="en-US" sz="2500" b="1" kern="1200" dirty="0">
            <a:latin typeface="+mj-ea"/>
            <a:ea typeface="+mj-ea"/>
          </a:endParaRPr>
        </a:p>
      </dsp:txBody>
      <dsp:txXfrm>
        <a:off x="0" y="48296"/>
        <a:ext cx="8064871" cy="1198298"/>
      </dsp:txXfrm>
    </dsp:sp>
    <dsp:sp modelId="{514AAE47-BEE1-4CDA-A747-E6551880EADA}">
      <dsp:nvSpPr>
        <dsp:cNvPr id="0" name=""/>
        <dsp:cNvSpPr/>
      </dsp:nvSpPr>
      <dsp:spPr>
        <a:xfrm>
          <a:off x="0" y="1296139"/>
          <a:ext cx="4026507" cy="3583837"/>
        </a:xfrm>
        <a:prstGeom prst="rect">
          <a:avLst/>
        </a:prstGeom>
        <a:solidFill>
          <a:srgbClr val="FF99FF"/>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50000"/>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ts val="2400"/>
            </a:lnSpc>
            <a:spcBef>
              <a:spcPct val="0"/>
            </a:spcBef>
            <a:spcAft>
              <a:spcPts val="0"/>
            </a:spcAft>
            <a:buNone/>
          </a:pPr>
          <a:r>
            <a:rPr lang="zh-TW" altLang="en-US" sz="2200" b="1" kern="1200" dirty="0">
              <a:solidFill>
                <a:srgbClr val="7030A0"/>
              </a:solidFill>
              <a:latin typeface="+mj-ea"/>
              <a:ea typeface="+mj-ea"/>
            </a:rPr>
            <a:t>基本烹飪技巧</a:t>
          </a:r>
          <a:r>
            <a:rPr lang="en-US" sz="2000" b="1" kern="1200" dirty="0">
              <a:solidFill>
                <a:srgbClr val="7030A0"/>
              </a:solidFill>
              <a:latin typeface="+mj-ea"/>
              <a:ea typeface="+mj-ea"/>
            </a:rPr>
            <a:t>(</a:t>
          </a:r>
          <a:r>
            <a:rPr lang="en-US" altLang="zh-TW" sz="2000" b="1" kern="1200" dirty="0">
              <a:solidFill>
                <a:srgbClr val="7030A0"/>
              </a:solidFill>
              <a:latin typeface="+mj-ea"/>
              <a:ea typeface="+mj-ea"/>
            </a:rPr>
            <a:t>60</a:t>
          </a:r>
          <a:r>
            <a:rPr lang="en-US" sz="2000" b="1" kern="1200" dirty="0">
              <a:solidFill>
                <a:srgbClr val="7030A0"/>
              </a:solidFill>
              <a:latin typeface="+mj-ea"/>
              <a:ea typeface="+mj-ea"/>
            </a:rPr>
            <a:t>%)</a:t>
          </a:r>
        </a:p>
        <a:p>
          <a:pPr marL="0" lvl="0" indent="0" algn="l" defTabSz="977900">
            <a:lnSpc>
              <a:spcPts val="2400"/>
            </a:lnSpc>
            <a:spcBef>
              <a:spcPct val="0"/>
            </a:spcBef>
            <a:spcAft>
              <a:spcPts val="0"/>
            </a:spcAft>
            <a:buNone/>
          </a:pPr>
          <a:r>
            <a:rPr lang="zh-TW" altLang="en-US" sz="2000" b="1" kern="1200" dirty="0">
              <a:solidFill>
                <a:srgbClr val="7030A0"/>
              </a:solidFill>
              <a:latin typeface="+mj-ea"/>
              <a:ea typeface="+mj-ea"/>
            </a:rPr>
            <a:t>        </a:t>
          </a:r>
          <a:r>
            <a:rPr lang="zh-TW" altLang="en-US" sz="2400" b="1" kern="1200" dirty="0">
              <a:solidFill>
                <a:srgbClr val="FF0000"/>
              </a:solidFill>
              <a:latin typeface="+mj-ea"/>
              <a:ea typeface="+mj-ea"/>
            </a:rPr>
            <a:t>洋蔥炒肉絲</a:t>
          </a:r>
          <a:endParaRPr lang="en-US" altLang="zh-TW" sz="2400" b="1" kern="1200" dirty="0">
            <a:solidFill>
              <a:srgbClr val="FF0000"/>
            </a:solidFill>
            <a:latin typeface="+mj-ea"/>
            <a:ea typeface="+mj-ea"/>
          </a:endParaRPr>
        </a:p>
        <a:p>
          <a:pPr marL="0" lvl="0" indent="0" algn="l" defTabSz="977900">
            <a:lnSpc>
              <a:spcPts val="2400"/>
            </a:lnSpc>
            <a:spcBef>
              <a:spcPct val="0"/>
            </a:spcBef>
            <a:spcAft>
              <a:spcPts val="0"/>
            </a:spcAft>
            <a:buNone/>
          </a:pPr>
          <a:r>
            <a:rPr lang="zh-TW" altLang="en-US" sz="2000" b="1" kern="1200" dirty="0">
              <a:solidFill>
                <a:srgbClr val="7030A0"/>
              </a:solidFill>
              <a:latin typeface="+mj-ea"/>
              <a:ea typeface="+mj-ea"/>
            </a:rPr>
            <a:t>    </a:t>
          </a:r>
          <a:r>
            <a:rPr lang="en-US" altLang="zh-TW" sz="2000" b="1" kern="1200" dirty="0">
              <a:solidFill>
                <a:srgbClr val="7030A0"/>
              </a:solidFill>
              <a:latin typeface="+mj-ea"/>
              <a:ea typeface="+mj-ea"/>
            </a:rPr>
            <a:t>(</a:t>
          </a:r>
          <a:r>
            <a:rPr lang="zh-TW" altLang="en-US" sz="2000" b="1" kern="1200" dirty="0">
              <a:solidFill>
                <a:srgbClr val="7030A0"/>
              </a:solidFill>
              <a:latin typeface="+mj-ea"/>
              <a:ea typeface="+mj-ea"/>
            </a:rPr>
            <a:t>基礎刀工、基礎烹飪技巧</a:t>
          </a:r>
          <a:r>
            <a:rPr lang="en-US" altLang="zh-TW" sz="2000" b="1" kern="1200" dirty="0">
              <a:solidFill>
                <a:srgbClr val="7030A0"/>
              </a:solidFill>
              <a:latin typeface="+mj-ea"/>
              <a:ea typeface="+mj-ea"/>
            </a:rPr>
            <a:t>)</a:t>
          </a:r>
          <a:br>
            <a:rPr lang="en-US" sz="2000" b="1" kern="1200" dirty="0">
              <a:solidFill>
                <a:srgbClr val="7030A0"/>
              </a:solidFill>
              <a:latin typeface="+mj-ea"/>
              <a:ea typeface="+mj-ea"/>
            </a:rPr>
          </a:br>
          <a:br>
            <a:rPr lang="en-US" altLang="zh-TW" sz="1600" u="none" kern="1200" dirty="0">
              <a:latin typeface="+mj-ea"/>
              <a:ea typeface="+mj-ea"/>
            </a:rPr>
          </a:br>
          <a:br>
            <a:rPr lang="en-US" sz="1800" kern="1200" dirty="0">
              <a:latin typeface="+mj-ea"/>
              <a:ea typeface="+mj-ea"/>
            </a:rPr>
          </a:br>
          <a:endParaRPr lang="zh-TW" altLang="en-US" sz="1800" kern="1200" dirty="0">
            <a:latin typeface="+mj-ea"/>
            <a:ea typeface="+mj-ea"/>
          </a:endParaRPr>
        </a:p>
      </dsp:txBody>
      <dsp:txXfrm>
        <a:off x="0" y="1296139"/>
        <a:ext cx="4026507" cy="3583837"/>
      </dsp:txXfrm>
    </dsp:sp>
    <dsp:sp modelId="{E3601014-3CFF-4269-BA54-F54809A1183F}">
      <dsp:nvSpPr>
        <dsp:cNvPr id="0" name=""/>
        <dsp:cNvSpPr/>
      </dsp:nvSpPr>
      <dsp:spPr>
        <a:xfrm>
          <a:off x="3997413" y="1296139"/>
          <a:ext cx="4032435" cy="3583837"/>
        </a:xfrm>
        <a:prstGeom prst="rect">
          <a:avLst/>
        </a:prstGeom>
        <a:solidFill>
          <a:srgbClr val="9999FF"/>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50000"/>
              <a:hueOff val="273575"/>
              <a:satOff val="-15164"/>
              <a:lumOff val="44727"/>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ts val="2000"/>
            </a:lnSpc>
            <a:spcBef>
              <a:spcPct val="0"/>
            </a:spcBef>
            <a:spcAft>
              <a:spcPts val="0"/>
            </a:spcAft>
            <a:buNone/>
          </a:pPr>
          <a:endParaRPr lang="en-US" altLang="zh-TW" sz="2000" b="1" kern="1200" dirty="0">
            <a:latin typeface="+mj-ea"/>
            <a:ea typeface="+mj-ea"/>
          </a:endParaRPr>
        </a:p>
        <a:p>
          <a:pPr marL="0" lvl="0" indent="0" algn="l" defTabSz="889000">
            <a:lnSpc>
              <a:spcPts val="2000"/>
            </a:lnSpc>
            <a:spcBef>
              <a:spcPct val="0"/>
            </a:spcBef>
            <a:spcAft>
              <a:spcPts val="0"/>
            </a:spcAft>
            <a:buNone/>
          </a:pPr>
          <a:r>
            <a:rPr lang="zh-TW" altLang="en-US" sz="2000" b="1" kern="1200" dirty="0">
              <a:latin typeface="+mj-ea"/>
              <a:ea typeface="+mj-ea"/>
            </a:rPr>
            <a:t>面試</a:t>
          </a:r>
          <a:r>
            <a:rPr lang="en-US" sz="2000" b="1" kern="1200" dirty="0">
              <a:latin typeface="+mj-ea"/>
              <a:ea typeface="+mj-ea"/>
            </a:rPr>
            <a:t>(</a:t>
          </a:r>
          <a:r>
            <a:rPr lang="en-US" altLang="zh-TW" sz="2000" b="1" kern="1200" dirty="0">
              <a:latin typeface="+mj-ea"/>
              <a:ea typeface="+mj-ea"/>
            </a:rPr>
            <a:t>4</a:t>
          </a:r>
          <a:r>
            <a:rPr lang="en-US" sz="2000" b="1" kern="1200" dirty="0">
              <a:latin typeface="+mj-ea"/>
              <a:ea typeface="+mj-ea"/>
            </a:rPr>
            <a:t>0%)</a:t>
          </a:r>
          <a:br>
            <a:rPr lang="en-US" sz="2000" b="1" kern="1200" dirty="0">
              <a:latin typeface="+mj-ea"/>
              <a:ea typeface="+mj-ea"/>
            </a:rPr>
          </a:br>
          <a:br>
            <a:rPr lang="en-US" sz="2000" b="1" kern="1200" dirty="0">
              <a:latin typeface="+mj-ea"/>
              <a:ea typeface="+mj-ea"/>
            </a:rPr>
          </a:br>
          <a:r>
            <a:rPr lang="zh-TW" altLang="en-US" sz="2000" b="1" kern="1200" dirty="0">
              <a:latin typeface="+mj-ea"/>
              <a:ea typeface="+mj-ea"/>
            </a:rPr>
            <a:t>自我介紹、學習意願、溝通能力、與儀態應對等。</a:t>
          </a:r>
          <a:endParaRPr lang="zh-TW" altLang="en-US" sz="1800" b="1" kern="1200" dirty="0"/>
        </a:p>
      </dsp:txBody>
      <dsp:txXfrm>
        <a:off x="3997413" y="1296139"/>
        <a:ext cx="4032435" cy="3583837"/>
      </dsp:txXfrm>
    </dsp:sp>
    <dsp:sp modelId="{D4B27D91-081E-4DD0-98F9-95FB25C869A6}">
      <dsp:nvSpPr>
        <dsp:cNvPr id="0" name=""/>
        <dsp:cNvSpPr/>
      </dsp:nvSpPr>
      <dsp:spPr>
        <a:xfrm>
          <a:off x="0" y="4896544"/>
          <a:ext cx="8064871" cy="713307"/>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9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F9F22-BC18-4C00-8ABE-87C1D667E4C3}">
      <dsp:nvSpPr>
        <dsp:cNvPr id="0" name=""/>
        <dsp:cNvSpPr/>
      </dsp:nvSpPr>
      <dsp:spPr>
        <a:xfrm>
          <a:off x="1209597" y="1593142"/>
          <a:ext cx="2794791" cy="2621080"/>
        </a:xfrm>
        <a:prstGeom prst="ellipse">
          <a:avLst/>
        </a:prstGeom>
        <a:solidFill>
          <a:schemeClr val="accent2">
            <a:shade val="80000"/>
            <a:hueOff val="0"/>
            <a:satOff val="0"/>
            <a:lumOff val="0"/>
            <a:alphaOff val="0"/>
          </a:schemeClr>
        </a:solidFill>
        <a:ln>
          <a:noFill/>
        </a:ln>
        <a:effectLst/>
        <a:scene3d>
          <a:camera prst="obliqueBottomRigh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ts val="3800"/>
            </a:lnSpc>
            <a:spcBef>
              <a:spcPct val="0"/>
            </a:spcBef>
            <a:spcAft>
              <a:spcPts val="0"/>
            </a:spcAft>
            <a:buNone/>
          </a:pPr>
          <a:r>
            <a:rPr lang="zh-TW" altLang="en-US" sz="3200" b="1" kern="1200" dirty="0">
              <a:effectLst>
                <a:outerShdw blurRad="38100" dist="38100" dir="2700000" algn="tl">
                  <a:srgbClr val="000000">
                    <a:alpha val="43137"/>
                  </a:srgbClr>
                </a:outerShdw>
              </a:effectLst>
              <a:latin typeface="+mj-ea"/>
              <a:ea typeface="+mj-ea"/>
            </a:rPr>
            <a:t>生物產業機電科</a:t>
          </a:r>
        </a:p>
      </dsp:txBody>
      <dsp:txXfrm>
        <a:off x="1618885" y="1976990"/>
        <a:ext cx="1976215" cy="1853384"/>
      </dsp:txXfrm>
    </dsp:sp>
    <dsp:sp modelId="{7206B7B1-EABF-4744-A7F9-837F335F5AC7}">
      <dsp:nvSpPr>
        <dsp:cNvPr id="0" name=""/>
        <dsp:cNvSpPr/>
      </dsp:nvSpPr>
      <dsp:spPr>
        <a:xfrm>
          <a:off x="-898010" y="-137409"/>
          <a:ext cx="6287255" cy="6366937"/>
        </a:xfrm>
        <a:prstGeom prst="blockArc">
          <a:avLst>
            <a:gd name="adj1" fmla="val 17527788"/>
            <a:gd name="adj2" fmla="val 4119114"/>
            <a:gd name="adj3" fmla="val 5750"/>
          </a:avLst>
        </a:prstGeom>
        <a:solidFill>
          <a:schemeClr val="accent2">
            <a:shade val="80000"/>
            <a:hueOff val="-591604"/>
            <a:satOff val="11065"/>
            <a:lumOff val="298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822C838-E959-4C6B-8338-CFC6B7FE6109}">
      <dsp:nvSpPr>
        <dsp:cNvPr id="0" name=""/>
        <dsp:cNvSpPr/>
      </dsp:nvSpPr>
      <dsp:spPr>
        <a:xfrm>
          <a:off x="3627110" y="0"/>
          <a:ext cx="2155604" cy="1891208"/>
        </a:xfrm>
        <a:prstGeom prst="ellipse">
          <a:avLst/>
        </a:prstGeom>
        <a:blipFill>
          <a:blip xmlns:r="http://schemas.openxmlformats.org/officeDocument/2006/relationships" r:embed="rId1"/>
          <a:srcRect/>
          <a:stretch>
            <a:fillRect l="-8000" r="-8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CBF58C3-534F-4BFC-9A2C-B9B53726FB6F}">
      <dsp:nvSpPr>
        <dsp:cNvPr id="0" name=""/>
        <dsp:cNvSpPr/>
      </dsp:nvSpPr>
      <dsp:spPr>
        <a:xfrm>
          <a:off x="5757746" y="248347"/>
          <a:ext cx="4262647" cy="1377831"/>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     師資規劃：</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校內合格教師</a:t>
          </a:r>
          <a:r>
            <a:rPr lang="en-US" altLang="zh-TW" sz="2000" b="1" kern="1200" dirty="0">
              <a:latin typeface="+mj-ea"/>
              <a:ea typeface="+mj-ea"/>
            </a:rPr>
            <a:t>90%</a:t>
          </a:r>
          <a:r>
            <a:rPr lang="zh-TW" altLang="en-US" sz="2000" b="1" kern="1200" dirty="0">
              <a:latin typeface="+mj-ea"/>
              <a:ea typeface="+mj-ea"/>
            </a:rPr>
            <a:t>具碩士以  </a:t>
          </a:r>
          <a:br>
            <a:rPr lang="en-US" altLang="zh-TW" sz="2000" b="1" kern="1200" dirty="0">
              <a:latin typeface="+mj-ea"/>
              <a:ea typeface="+mj-ea"/>
            </a:rPr>
          </a:br>
          <a:r>
            <a:rPr lang="zh-TW" altLang="en-US" sz="2000" b="1" kern="1200" dirty="0">
              <a:latin typeface="+mj-ea"/>
              <a:ea typeface="+mj-ea"/>
            </a:rPr>
            <a:t>      上學位與及多項專業證照。</a:t>
          </a:r>
          <a:endParaRPr lang="en-US" altLang="zh-TW" sz="20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a:t>
          </a:r>
          <a:br>
            <a:rPr lang="en-US" altLang="zh-TW" sz="2000" b="1" kern="1200" dirty="0">
              <a:latin typeface="+mj-ea"/>
              <a:ea typeface="+mj-ea"/>
            </a:rPr>
          </a:br>
          <a:br>
            <a:rPr lang="en-US" altLang="zh-TW" sz="2000" b="1" kern="1200" dirty="0">
              <a:latin typeface="+mj-ea"/>
              <a:ea typeface="+mj-ea"/>
            </a:rPr>
          </a:br>
          <a:endParaRPr lang="zh-TW" altLang="en-US" sz="2000" b="1" kern="1200" dirty="0">
            <a:latin typeface="+mj-ea"/>
            <a:ea typeface="+mj-ea"/>
          </a:endParaRPr>
        </a:p>
      </dsp:txBody>
      <dsp:txXfrm>
        <a:off x="5757746" y="248347"/>
        <a:ext cx="4262647" cy="1377831"/>
      </dsp:txXfrm>
    </dsp:sp>
    <dsp:sp modelId="{8052DDF7-C082-428E-97FD-7577C08E5F8A}">
      <dsp:nvSpPr>
        <dsp:cNvPr id="0" name=""/>
        <dsp:cNvSpPr/>
      </dsp:nvSpPr>
      <dsp:spPr>
        <a:xfrm>
          <a:off x="4203396" y="1922285"/>
          <a:ext cx="2279219" cy="2092603"/>
        </a:xfrm>
        <a:prstGeom prst="ellipse">
          <a:avLst/>
        </a:prstGeom>
        <a:blipFill>
          <a:blip xmlns:r="http://schemas.openxmlformats.org/officeDocument/2006/relationships" r:embed="rId2"/>
          <a:srcRect/>
          <a:stretch>
            <a:fillRect l="-11000" r="-11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E84D229-5AC4-428B-AA50-7E290DDEA147}">
      <dsp:nvSpPr>
        <dsp:cNvPr id="0" name=""/>
        <dsp:cNvSpPr/>
      </dsp:nvSpPr>
      <dsp:spPr>
        <a:xfrm>
          <a:off x="6642489" y="1986786"/>
          <a:ext cx="3293143" cy="1866264"/>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r>
            <a:rPr lang="zh-TW" altLang="en-US" sz="2400" b="1" kern="1200" dirty="0">
              <a:latin typeface="+mj-ea"/>
              <a:ea typeface="+mj-ea"/>
            </a:rPr>
            <a:t>設備資源提供：</a:t>
          </a:r>
          <a:br>
            <a:rPr lang="en-US" altLang="zh-TW" sz="2400" b="1" kern="1200" dirty="0">
              <a:latin typeface="+mj-ea"/>
              <a:ea typeface="+mj-ea"/>
            </a:rPr>
          </a:br>
          <a:r>
            <a:rPr lang="zh-TW" altLang="en-US" sz="1800" b="1" kern="1200" dirty="0">
              <a:latin typeface="+mj-ea"/>
              <a:ea typeface="+mj-ea"/>
            </a:rPr>
            <a:t>生物產業機電科具有國家級證照氣壓、機電整合檢定場認證、及專業教室、實驗室、專業軟體設備充足，還有一間高職唯一植物工廠</a:t>
          </a:r>
          <a:endParaRPr lang="zh-TW" altLang="en-US" sz="2000" b="1" kern="1200" dirty="0">
            <a:latin typeface="+mj-ea"/>
            <a:ea typeface="+mj-ea"/>
          </a:endParaRPr>
        </a:p>
      </dsp:txBody>
      <dsp:txXfrm>
        <a:off x="6642489" y="1986786"/>
        <a:ext cx="3293143" cy="1866264"/>
      </dsp:txXfrm>
    </dsp:sp>
    <dsp:sp modelId="{91B5E110-674F-47D4-8C7E-C74592E2FF14}">
      <dsp:nvSpPr>
        <dsp:cNvPr id="0" name=""/>
        <dsp:cNvSpPr/>
      </dsp:nvSpPr>
      <dsp:spPr>
        <a:xfrm>
          <a:off x="3611934" y="4083957"/>
          <a:ext cx="2367537" cy="190467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3000" b="-33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57FCC2A-5BC2-41C8-9CF8-4809A296AF4E}">
      <dsp:nvSpPr>
        <dsp:cNvPr id="0" name=""/>
        <dsp:cNvSpPr/>
      </dsp:nvSpPr>
      <dsp:spPr>
        <a:xfrm>
          <a:off x="6645847" y="4186267"/>
          <a:ext cx="3530108" cy="1719588"/>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教學資源多元化：</a:t>
          </a:r>
          <a:br>
            <a:rPr lang="en-US" altLang="zh-TW" sz="2400" b="1" kern="1200" dirty="0">
              <a:latin typeface="+mj-ea"/>
              <a:ea typeface="+mj-ea"/>
            </a:rPr>
          </a:br>
          <a:r>
            <a:rPr lang="zh-TW" altLang="en-US" sz="2000" b="1" kern="1200" dirty="0">
              <a:latin typeface="+mj-ea"/>
              <a:ea typeface="+mj-ea"/>
            </a:rPr>
            <a:t>培育訓練相關技能檢定與專題製作、創新研發等能力與技術。另結合國私立大學院校之產業專班、策略聯盟、專題研究等。</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400"/>
            </a:lnSpc>
            <a:spcBef>
              <a:spcPct val="0"/>
            </a:spcBef>
            <a:spcAft>
              <a:spcPts val="0"/>
            </a:spcAft>
            <a:buNone/>
          </a:pPr>
          <a:br>
            <a:rPr lang="en-US" altLang="zh-TW" sz="2000" b="1" kern="1200" dirty="0">
              <a:latin typeface="+mj-ea"/>
              <a:ea typeface="+mj-ea"/>
            </a:rPr>
          </a:br>
          <a:endParaRPr lang="zh-TW" altLang="en-US" sz="2000" kern="1200" dirty="0"/>
        </a:p>
      </dsp:txBody>
      <dsp:txXfrm>
        <a:off x="6645847" y="4186267"/>
        <a:ext cx="3530108" cy="17195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6B1F-39AB-40F3-9C75-34D54A507332}">
      <dsp:nvSpPr>
        <dsp:cNvPr id="0" name=""/>
        <dsp:cNvSpPr/>
      </dsp:nvSpPr>
      <dsp:spPr>
        <a:xfrm>
          <a:off x="23699" y="0"/>
          <a:ext cx="2555418" cy="554461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t>   </a:t>
          </a:r>
          <a:endParaRPr lang="en-US" altLang="zh-TW" sz="2000" kern="1200" dirty="0"/>
        </a:p>
        <a:p>
          <a:pPr marL="0" lvl="0" indent="0" algn="l" defTabSz="889000">
            <a:lnSpc>
              <a:spcPts val="2000"/>
            </a:lnSpc>
            <a:spcBef>
              <a:spcPct val="0"/>
            </a:spcBef>
            <a:spcAft>
              <a:spcPts val="0"/>
            </a:spcAft>
            <a:buNone/>
          </a:pPr>
          <a:r>
            <a:rPr lang="zh-TW" altLang="en-US" sz="2000" b="1" kern="1200" dirty="0">
              <a:latin typeface="+mj-ea"/>
              <a:ea typeface="+mj-ea"/>
            </a:rPr>
            <a:t>         </a:t>
          </a:r>
          <a:r>
            <a:rPr lang="zh-TW" altLang="en-US" sz="2400" b="1" kern="1200" dirty="0">
              <a:latin typeface="+mj-ea"/>
              <a:ea typeface="+mj-ea"/>
            </a:rPr>
            <a:t>基礎課程</a:t>
          </a:r>
          <a:br>
            <a:rPr lang="en-US" altLang="zh-TW" sz="2000" b="1" kern="1200" dirty="0">
              <a:latin typeface="+mj-ea"/>
              <a:ea typeface="+mj-ea"/>
            </a:rPr>
          </a:br>
          <a:r>
            <a:rPr lang="zh-TW" altLang="en-US" sz="2000" b="1" kern="1200" dirty="0">
              <a:latin typeface="+mj-ea"/>
              <a:ea typeface="+mj-ea"/>
            </a:rPr>
            <a:t>   </a:t>
          </a:r>
          <a:endParaRPr lang="en-US" altLang="zh-TW" sz="2000" b="1" kern="1200" dirty="0">
            <a:latin typeface="+mj-ea"/>
            <a:ea typeface="+mj-ea"/>
          </a:endParaRPr>
        </a:p>
        <a:p>
          <a:pPr marL="0" lvl="0" indent="0" algn="l" defTabSz="889000">
            <a:lnSpc>
              <a:spcPts val="2000"/>
            </a:lnSpc>
            <a:spcBef>
              <a:spcPct val="0"/>
            </a:spcBef>
            <a:spcAft>
              <a:spcPts val="0"/>
            </a:spcAft>
            <a:buNone/>
          </a:pPr>
          <a:r>
            <a:rPr lang="zh-TW" altLang="en-US" sz="2000" b="1" kern="1200" dirty="0">
              <a:latin typeface="+mj-ea"/>
              <a:ea typeface="+mj-ea"/>
            </a:rPr>
            <a:t>   一年級</a:t>
          </a:r>
          <a:br>
            <a:rPr lang="en-US" altLang="zh-TW" sz="2500" kern="1200" dirty="0"/>
          </a:br>
          <a:r>
            <a:rPr lang="zh-TW" altLang="en-US" sz="2500" kern="1200" dirty="0"/>
            <a:t>   </a:t>
          </a:r>
          <a:r>
            <a:rPr lang="zh-TW" altLang="en-US" sz="1600" b="1" kern="1200" dirty="0"/>
            <a:t>機械基礎實習</a:t>
          </a:r>
          <a:br>
            <a:rPr lang="en-US" altLang="zh-TW" sz="1400" b="1" kern="1200" dirty="0">
              <a:latin typeface="王漢宗綜藝體繁"/>
              <a:ea typeface="王漢宗綜藝體繁"/>
            </a:rPr>
          </a:br>
          <a:r>
            <a:rPr lang="zh-TW" altLang="en-US" sz="1400" b="1" kern="1200" dirty="0">
              <a:latin typeface="王漢宗綜藝體繁"/>
              <a:ea typeface="王漢宗綜藝體繁"/>
            </a:rPr>
            <a:t>      </a:t>
          </a:r>
          <a:r>
            <a:rPr lang="zh-TW" altLang="en-US" sz="1600" b="1" kern="1200" dirty="0">
              <a:latin typeface="王漢宗綜藝體繁"/>
              <a:ea typeface="王漢宗綜藝體繁"/>
            </a:rPr>
            <a:t>氣壓控制</a:t>
          </a:r>
          <a:r>
            <a:rPr lang="zh-TW" altLang="en-US" sz="1600" b="1" kern="1200" dirty="0">
              <a:latin typeface="+mj-ea"/>
              <a:ea typeface="+mj-ea"/>
            </a:rPr>
            <a:t>實習</a:t>
          </a:r>
          <a:r>
            <a:rPr lang="zh-TW" altLang="en-US" sz="1600" b="1" kern="1200" dirty="0">
              <a:latin typeface="王漢宗綜藝體繁"/>
              <a:ea typeface="王漢宗綜藝體繁"/>
            </a:rPr>
            <a:t>  </a:t>
          </a:r>
          <a:br>
            <a:rPr lang="en-US" altLang="zh-TW" sz="1800" b="1" kern="1200" dirty="0">
              <a:latin typeface="+mj-ea"/>
              <a:ea typeface="+mj-ea"/>
            </a:rPr>
          </a:br>
          <a:r>
            <a:rPr lang="zh-TW" altLang="en-US" sz="1800" b="1" kern="1200" dirty="0">
              <a:latin typeface="+mj-ea"/>
              <a:ea typeface="+mj-ea"/>
            </a:rPr>
            <a:t>   </a:t>
          </a:r>
          <a:endParaRPr lang="en-US" altLang="zh-TW" sz="1800" b="1" kern="1200" dirty="0">
            <a:latin typeface="+mj-ea"/>
            <a:ea typeface="+mj-ea"/>
          </a:endParaRPr>
        </a:p>
        <a:p>
          <a:pPr marL="0" lvl="0" indent="0" algn="ctr" defTabSz="889000">
            <a:lnSpc>
              <a:spcPct val="90000"/>
            </a:lnSpc>
            <a:spcBef>
              <a:spcPct val="0"/>
            </a:spcBef>
            <a:spcAft>
              <a:spcPct val="35000"/>
            </a:spcAft>
            <a:buNone/>
          </a:pPr>
          <a:endParaRPr lang="zh-TW" altLang="en-US" sz="1800" b="1" kern="1200" dirty="0">
            <a:latin typeface="+mj-ea"/>
            <a:ea typeface="+mj-ea"/>
          </a:endParaRPr>
        </a:p>
      </dsp:txBody>
      <dsp:txXfrm>
        <a:off x="23699" y="2217846"/>
        <a:ext cx="2555418" cy="2217846"/>
      </dsp:txXfrm>
    </dsp:sp>
    <dsp:sp modelId="{079D5C8E-3E86-47D6-BFDF-F23BFAAAE9AE}">
      <dsp:nvSpPr>
        <dsp:cNvPr id="0" name=""/>
        <dsp:cNvSpPr/>
      </dsp:nvSpPr>
      <dsp:spPr>
        <a:xfrm>
          <a:off x="94814" y="293312"/>
          <a:ext cx="2350412" cy="1846357"/>
        </a:xfrm>
        <a:prstGeom prst="ellipse">
          <a:avLst/>
        </a:prstGeom>
        <a:blipFill>
          <a:blip xmlns:r="http://schemas.openxmlformats.org/officeDocument/2006/relationships" r:embed="rId1"/>
          <a:srcRect/>
          <a:stretch>
            <a:fillRect l="-2000" r="-2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AC203CE-72F8-46E5-A0A8-2BDB7620CFD5}">
      <dsp:nvSpPr>
        <dsp:cNvPr id="0" name=""/>
        <dsp:cNvSpPr/>
      </dsp:nvSpPr>
      <dsp:spPr>
        <a:xfrm>
          <a:off x="2655780" y="0"/>
          <a:ext cx="2555418" cy="554461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ts val="2000"/>
            </a:lnSpc>
            <a:spcBef>
              <a:spcPct val="0"/>
            </a:spcBef>
            <a:spcAft>
              <a:spcPts val="0"/>
            </a:spcAft>
            <a:buNone/>
          </a:pPr>
          <a:r>
            <a:rPr lang="zh-TW" altLang="en-US" sz="2400" b="1" kern="1200" dirty="0">
              <a:latin typeface="+mj-ea"/>
              <a:ea typeface="+mj-ea"/>
            </a:rPr>
            <a:t>        專業課程</a:t>
          </a:r>
          <a:endParaRPr lang="en-US" altLang="zh-TW" sz="2400" b="1" kern="1200" dirty="0">
            <a:latin typeface="+mj-ea"/>
            <a:ea typeface="+mj-ea"/>
          </a:endParaRPr>
        </a:p>
        <a:p>
          <a:pPr marL="0" lvl="0" indent="0" algn="l" defTabSz="1066800">
            <a:lnSpc>
              <a:spcPts val="2000"/>
            </a:lnSpc>
            <a:spcBef>
              <a:spcPct val="0"/>
            </a:spcBef>
            <a:spcAft>
              <a:spcPts val="0"/>
            </a:spcAft>
            <a:buNone/>
          </a:pPr>
          <a:r>
            <a:rPr lang="zh-TW" altLang="en-US" sz="2400" b="1" kern="1200" dirty="0">
              <a:latin typeface="+mj-ea"/>
              <a:ea typeface="+mj-ea"/>
            </a:rPr>
            <a:t>  </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二年級</a:t>
          </a:r>
          <a:br>
            <a:rPr lang="en-US" altLang="zh-TW" sz="2000" b="1" kern="1200" dirty="0">
              <a:latin typeface="+mj-ea"/>
              <a:ea typeface="+mj-ea"/>
            </a:rPr>
          </a:br>
          <a:r>
            <a:rPr lang="zh-TW" altLang="en-US" sz="2000" b="1" kern="1200" dirty="0">
              <a:latin typeface="+mj-ea"/>
              <a:ea typeface="+mj-ea"/>
            </a:rPr>
            <a:t>  機電整合實習</a:t>
          </a:r>
          <a:br>
            <a:rPr lang="en-US" altLang="zh-TW" sz="1800" b="1" kern="1200" dirty="0">
              <a:latin typeface="+mj-ea"/>
              <a:ea typeface="+mj-ea"/>
            </a:rPr>
          </a:br>
          <a:r>
            <a:rPr lang="zh-TW" altLang="en-US" sz="1800" b="1" kern="1200" dirty="0">
              <a:latin typeface="+mj-ea"/>
              <a:ea typeface="+mj-ea"/>
            </a:rPr>
            <a:t>  電腦輔助製圖實習</a:t>
          </a: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1800" b="1" kern="1200" dirty="0">
              <a:latin typeface="+mj-ea"/>
              <a:ea typeface="+mj-ea"/>
            </a:rPr>
            <a:t>  專題製作  </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a:t>
          </a:r>
          <a:endParaRPr lang="zh-TW" altLang="en-US" sz="1600" kern="1200" dirty="0"/>
        </a:p>
      </dsp:txBody>
      <dsp:txXfrm>
        <a:off x="2655780" y="2217846"/>
        <a:ext cx="2555418" cy="2217846"/>
      </dsp:txXfrm>
    </dsp:sp>
    <dsp:sp modelId="{934D63B4-F5D3-47CA-B099-41606727A6B1}">
      <dsp:nvSpPr>
        <dsp:cNvPr id="0" name=""/>
        <dsp:cNvSpPr/>
      </dsp:nvSpPr>
      <dsp:spPr>
        <a:xfrm>
          <a:off x="2756529" y="332676"/>
          <a:ext cx="2353920" cy="1846357"/>
        </a:xfrm>
        <a:prstGeom prst="ellipse">
          <a:avLst/>
        </a:prstGeom>
        <a:blipFill>
          <a:blip xmlns:r="http://schemas.openxmlformats.org/officeDocument/2006/relationships" r:embed="rId2"/>
          <a:srcRect/>
          <a:stretch>
            <a:fillRect l="-2000" r="-2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65E6E26-CEE8-4157-9B77-42FBC4ABB685}">
      <dsp:nvSpPr>
        <dsp:cNvPr id="0" name=""/>
        <dsp:cNvSpPr/>
      </dsp:nvSpPr>
      <dsp:spPr>
        <a:xfrm>
          <a:off x="5292077" y="0"/>
          <a:ext cx="2411165" cy="554461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ts val="2000"/>
            </a:lnSpc>
            <a:spcBef>
              <a:spcPct val="0"/>
            </a:spcBef>
            <a:spcAft>
              <a:spcPts val="0"/>
            </a:spcAft>
            <a:buNone/>
          </a:pPr>
          <a:r>
            <a:rPr lang="zh-TW" altLang="en-US" sz="2200" b="1" kern="1200" dirty="0">
              <a:latin typeface="+mj-ea"/>
              <a:ea typeface="+mj-ea"/>
            </a:rPr>
            <a:t>         技術實作</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200" b="1" kern="1200" dirty="0">
              <a:latin typeface="+mj-ea"/>
              <a:ea typeface="+mj-ea"/>
            </a:rPr>
            <a:t>      </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000" b="1" kern="1200" dirty="0">
              <a:latin typeface="+mj-ea"/>
              <a:ea typeface="+mj-ea"/>
            </a:rPr>
            <a:t>三年級</a:t>
          </a:r>
          <a:br>
            <a:rPr lang="en-US" altLang="zh-TW" sz="1800" b="1" kern="1200" dirty="0">
              <a:latin typeface="+mj-ea"/>
              <a:ea typeface="+mj-ea"/>
            </a:rPr>
          </a:br>
          <a:r>
            <a:rPr lang="zh-TW" altLang="en-US" sz="1800" b="1" kern="1200" dirty="0">
              <a:latin typeface="+mj-ea"/>
              <a:ea typeface="+mj-ea"/>
            </a:rPr>
            <a:t>單晶片控制實習</a:t>
          </a:r>
          <a:br>
            <a:rPr lang="en-US" altLang="zh-TW" sz="1800" b="1" kern="1200" dirty="0">
              <a:latin typeface="+mj-ea"/>
              <a:ea typeface="+mj-ea"/>
            </a:rPr>
          </a:br>
          <a:r>
            <a:rPr lang="en-US" altLang="zh-TW" sz="1800" b="1" kern="1200" dirty="0">
              <a:latin typeface="+mj-ea"/>
              <a:ea typeface="+mj-ea"/>
            </a:rPr>
            <a:t>3D</a:t>
          </a:r>
          <a:r>
            <a:rPr lang="zh-TW" altLang="en-US" sz="1800" b="1" kern="1200" dirty="0">
              <a:latin typeface="+mj-ea"/>
              <a:ea typeface="+mj-ea"/>
            </a:rPr>
            <a:t>列印模型製作實習</a:t>
          </a:r>
          <a:br>
            <a:rPr lang="en-US" altLang="zh-TW" sz="1800" b="1" kern="1200" dirty="0">
              <a:latin typeface="+mj-ea"/>
              <a:ea typeface="+mj-ea"/>
            </a:rPr>
          </a:br>
          <a:r>
            <a:rPr lang="zh-TW" altLang="en-US" sz="1800" b="1" kern="1200" dirty="0">
              <a:latin typeface="+mj-ea"/>
              <a:ea typeface="+mj-ea"/>
            </a:rPr>
            <a:t>雷射切割與電焊實習</a:t>
          </a:r>
          <a:br>
            <a:rPr lang="en-US" altLang="zh-TW" sz="1800" b="1" kern="1200" dirty="0">
              <a:latin typeface="+mj-ea"/>
              <a:ea typeface="+mj-ea"/>
            </a:rPr>
          </a:br>
          <a:endParaRPr lang="zh-TW" altLang="en-US" sz="1400" kern="1200" dirty="0"/>
        </a:p>
      </dsp:txBody>
      <dsp:txXfrm>
        <a:off x="5292077" y="2217846"/>
        <a:ext cx="2411165" cy="2217846"/>
      </dsp:txXfrm>
    </dsp:sp>
    <dsp:sp modelId="{885E4628-4C93-4C7A-AE15-D77FFC778061}">
      <dsp:nvSpPr>
        <dsp:cNvPr id="0" name=""/>
        <dsp:cNvSpPr/>
      </dsp:nvSpPr>
      <dsp:spPr>
        <a:xfrm>
          <a:off x="5319843" y="332676"/>
          <a:ext cx="2347199" cy="1846357"/>
        </a:xfrm>
        <a:prstGeom prst="ellipse">
          <a:avLst/>
        </a:prstGeom>
        <a:blipFill>
          <a:blip xmlns:r="http://schemas.openxmlformats.org/officeDocument/2006/relationships" r:embed="rId3"/>
          <a:srcRect/>
          <a:stretch>
            <a:fillRect l="-2000" r="-2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226F5D1-4C58-4891-BE0C-8C84868583AF}">
      <dsp:nvSpPr>
        <dsp:cNvPr id="0" name=""/>
        <dsp:cNvSpPr/>
      </dsp:nvSpPr>
      <dsp:spPr>
        <a:xfrm>
          <a:off x="1095910" y="4946497"/>
          <a:ext cx="5800612" cy="500221"/>
        </a:xfrm>
        <a:prstGeom prst="lef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32F1B-CC16-41D7-9037-EC07EE72B386}">
      <dsp:nvSpPr>
        <dsp:cNvPr id="0" name=""/>
        <dsp:cNvSpPr/>
      </dsp:nvSpPr>
      <dsp:spPr>
        <a:xfrm>
          <a:off x="0" y="48296"/>
          <a:ext cx="8064871" cy="1198298"/>
        </a:xfrm>
        <a:prstGeom prst="rect">
          <a:avLst/>
        </a:prstGeom>
        <a:solidFill>
          <a:schemeClr val="accent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sz="2500" b="1" kern="1200" dirty="0">
              <a:latin typeface="+mj-ea"/>
              <a:ea typeface="+mj-ea"/>
            </a:rPr>
            <a:t>總成績</a:t>
          </a:r>
          <a:r>
            <a:rPr lang="en-US" altLang="zh-TW" sz="2500" b="1" kern="1200" dirty="0">
              <a:latin typeface="+mj-ea"/>
              <a:ea typeface="+mj-ea"/>
            </a:rPr>
            <a:t>(100</a:t>
          </a:r>
          <a:r>
            <a:rPr lang="zh-TW" altLang="en-US" sz="2500" b="1" kern="1200" dirty="0">
              <a:latin typeface="+mj-ea"/>
              <a:ea typeface="+mj-ea"/>
            </a:rPr>
            <a:t>分</a:t>
          </a:r>
          <a:r>
            <a:rPr lang="en-US" altLang="zh-TW" sz="2500" b="1" kern="1200" dirty="0">
              <a:latin typeface="+mj-ea"/>
              <a:ea typeface="+mj-ea"/>
            </a:rPr>
            <a:t>)</a:t>
          </a:r>
          <a:br>
            <a:rPr lang="en-US" altLang="zh-TW" sz="2500" b="1" kern="1200" dirty="0">
              <a:latin typeface="+mj-ea"/>
              <a:ea typeface="+mj-ea"/>
            </a:rPr>
          </a:br>
          <a:r>
            <a:rPr lang="zh-TW" sz="2500" b="1" kern="1200" dirty="0">
              <a:latin typeface="+mj-ea"/>
              <a:ea typeface="+mj-ea"/>
            </a:rPr>
            <a:t>術科測驗成績</a:t>
          </a:r>
          <a:r>
            <a:rPr lang="en-US" altLang="zh-TW" sz="2500" b="1" kern="1200" dirty="0">
              <a:latin typeface="+mj-ea"/>
              <a:ea typeface="+mj-ea"/>
            </a:rPr>
            <a:t>100</a:t>
          </a:r>
          <a:r>
            <a:rPr lang="en-US" sz="2500" b="1" kern="1200" dirty="0">
              <a:latin typeface="+mj-ea"/>
              <a:ea typeface="+mj-ea"/>
            </a:rPr>
            <a:t>% </a:t>
          </a:r>
          <a:endParaRPr lang="zh-TW" altLang="en-US" sz="2500" b="1" kern="1200" dirty="0">
            <a:latin typeface="+mj-ea"/>
            <a:ea typeface="+mj-ea"/>
          </a:endParaRPr>
        </a:p>
      </dsp:txBody>
      <dsp:txXfrm>
        <a:off x="0" y="48296"/>
        <a:ext cx="8064871" cy="1198298"/>
      </dsp:txXfrm>
    </dsp:sp>
    <dsp:sp modelId="{514AAE47-BEE1-4CDA-A747-E6551880EADA}">
      <dsp:nvSpPr>
        <dsp:cNvPr id="0" name=""/>
        <dsp:cNvSpPr/>
      </dsp:nvSpPr>
      <dsp:spPr>
        <a:xfrm>
          <a:off x="0" y="1296139"/>
          <a:ext cx="8053015" cy="358383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endParaRPr lang="en-US" altLang="zh-TW" sz="3600" kern="1200" dirty="0">
            <a:latin typeface="+mj-ea"/>
            <a:ea typeface="+mj-ea"/>
          </a:endParaRPr>
        </a:p>
        <a:p>
          <a:pPr marL="0" lvl="0" indent="0" algn="ctr" defTabSz="1600200">
            <a:lnSpc>
              <a:spcPts val="2400"/>
            </a:lnSpc>
            <a:spcBef>
              <a:spcPct val="0"/>
            </a:spcBef>
            <a:spcAft>
              <a:spcPts val="0"/>
            </a:spcAft>
            <a:buNone/>
          </a:pPr>
          <a:r>
            <a:rPr lang="zh-TW" altLang="en-US" sz="3600" kern="1200" dirty="0">
              <a:latin typeface="+mj-ea"/>
              <a:ea typeface="+mj-ea"/>
            </a:rPr>
            <a:t>簡易三 視圖繪製 </a:t>
          </a:r>
          <a:r>
            <a:rPr lang="en-US" altLang="en-US" sz="3600" kern="1200" dirty="0">
              <a:latin typeface="+mj-ea"/>
              <a:ea typeface="+mj-ea"/>
            </a:rPr>
            <a:t>60 </a:t>
          </a:r>
          <a:r>
            <a:rPr lang="zh-TW" altLang="en-US" sz="3600" kern="1200" dirty="0">
              <a:latin typeface="+mj-ea"/>
              <a:ea typeface="+mj-ea"/>
            </a:rPr>
            <a:t>分鐘</a:t>
          </a:r>
        </a:p>
      </dsp:txBody>
      <dsp:txXfrm>
        <a:off x="0" y="1296139"/>
        <a:ext cx="8053015" cy="3583837"/>
      </dsp:txXfrm>
    </dsp:sp>
    <dsp:sp modelId="{D4B27D91-081E-4DD0-98F9-95FB25C869A6}">
      <dsp:nvSpPr>
        <dsp:cNvPr id="0" name=""/>
        <dsp:cNvSpPr/>
      </dsp:nvSpPr>
      <dsp:spPr>
        <a:xfrm>
          <a:off x="0" y="4896544"/>
          <a:ext cx="8064871" cy="713307"/>
        </a:xfrm>
        <a:prstGeom prst="rect">
          <a:avLst/>
        </a:prstGeom>
        <a:solidFill>
          <a:schemeClr val="accent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F9F22-BC18-4C00-8ABE-87C1D667E4C3}">
      <dsp:nvSpPr>
        <dsp:cNvPr id="0" name=""/>
        <dsp:cNvSpPr/>
      </dsp:nvSpPr>
      <dsp:spPr>
        <a:xfrm>
          <a:off x="1209597" y="1593142"/>
          <a:ext cx="2794791" cy="2621080"/>
        </a:xfrm>
        <a:prstGeom prst="ellipse">
          <a:avLst/>
        </a:prstGeom>
        <a:solidFill>
          <a:schemeClr val="accent2">
            <a:hueOff val="0"/>
            <a:satOff val="0"/>
            <a:lumOff val="0"/>
            <a:alphaOff val="0"/>
          </a:schemeClr>
        </a:solidFill>
        <a:ln>
          <a:noFill/>
        </a:ln>
        <a:effectLst/>
        <a:scene3d>
          <a:camera prst="obliqueBottomRigh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ts val="3800"/>
            </a:lnSpc>
            <a:spcBef>
              <a:spcPct val="0"/>
            </a:spcBef>
            <a:spcAft>
              <a:spcPts val="0"/>
            </a:spcAft>
            <a:buNone/>
          </a:pPr>
          <a:r>
            <a:rPr lang="zh-TW" altLang="en-US" sz="4400" b="1" kern="1200" dirty="0">
              <a:effectLst>
                <a:outerShdw blurRad="38100" dist="38100" dir="2700000" algn="tl">
                  <a:srgbClr val="000000">
                    <a:alpha val="43137"/>
                  </a:srgbClr>
                </a:outerShdw>
              </a:effectLst>
              <a:latin typeface="+mj-ea"/>
              <a:ea typeface="+mj-ea"/>
            </a:rPr>
            <a:t>資料</a:t>
          </a:r>
          <a:br>
            <a:rPr lang="en-US" altLang="zh-TW" sz="4400" b="1" kern="1200" dirty="0">
              <a:effectLst>
                <a:outerShdw blurRad="38100" dist="38100" dir="2700000" algn="tl">
                  <a:srgbClr val="000000">
                    <a:alpha val="43137"/>
                  </a:srgbClr>
                </a:outerShdw>
              </a:effectLst>
              <a:latin typeface="+mj-ea"/>
              <a:ea typeface="+mj-ea"/>
            </a:rPr>
          </a:br>
          <a:r>
            <a:rPr lang="zh-TW" altLang="en-US" sz="4400" b="1" kern="1200" dirty="0">
              <a:effectLst>
                <a:outerShdw blurRad="38100" dist="38100" dir="2700000" algn="tl">
                  <a:srgbClr val="000000">
                    <a:alpha val="43137"/>
                  </a:srgbClr>
                </a:outerShdw>
              </a:effectLst>
              <a:latin typeface="+mj-ea"/>
              <a:ea typeface="+mj-ea"/>
            </a:rPr>
            <a:t>處理科</a:t>
          </a:r>
          <a:endParaRPr lang="en-US" altLang="zh-TW" sz="4400" b="1" kern="1200" dirty="0">
            <a:effectLst>
              <a:outerShdw blurRad="38100" dist="38100" dir="2700000" algn="tl">
                <a:srgbClr val="000000">
                  <a:alpha val="43137"/>
                </a:srgbClr>
              </a:outerShdw>
            </a:effectLst>
            <a:latin typeface="+mj-ea"/>
            <a:ea typeface="+mj-ea"/>
          </a:endParaRPr>
        </a:p>
        <a:p>
          <a:pPr marL="0" lvl="0" indent="0" algn="ctr" defTabSz="1955800">
            <a:lnSpc>
              <a:spcPts val="3800"/>
            </a:lnSpc>
            <a:spcBef>
              <a:spcPct val="0"/>
            </a:spcBef>
            <a:spcAft>
              <a:spcPts val="0"/>
            </a:spcAft>
            <a:buNone/>
          </a:pPr>
          <a:endParaRPr lang="zh-TW" altLang="en-US" sz="3600" b="1" kern="1200" dirty="0">
            <a:effectLst>
              <a:outerShdw blurRad="38100" dist="38100" dir="2700000" algn="tl">
                <a:srgbClr val="000000">
                  <a:alpha val="43137"/>
                </a:srgbClr>
              </a:outerShdw>
            </a:effectLst>
            <a:latin typeface="+mj-ea"/>
            <a:ea typeface="+mj-ea"/>
          </a:endParaRPr>
        </a:p>
      </dsp:txBody>
      <dsp:txXfrm>
        <a:off x="1618885" y="1976990"/>
        <a:ext cx="1976215" cy="1853384"/>
      </dsp:txXfrm>
    </dsp:sp>
    <dsp:sp modelId="{7206B7B1-EABF-4744-A7F9-837F335F5AC7}">
      <dsp:nvSpPr>
        <dsp:cNvPr id="0" name=""/>
        <dsp:cNvSpPr/>
      </dsp:nvSpPr>
      <dsp:spPr>
        <a:xfrm>
          <a:off x="-898010" y="-137409"/>
          <a:ext cx="6287255" cy="6366937"/>
        </a:xfrm>
        <a:prstGeom prst="blockArc">
          <a:avLst>
            <a:gd name="adj1" fmla="val 17527788"/>
            <a:gd name="adj2" fmla="val 4119114"/>
            <a:gd name="adj3" fmla="val 575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822C838-E959-4C6B-8338-CFC6B7FE6109}">
      <dsp:nvSpPr>
        <dsp:cNvPr id="0" name=""/>
        <dsp:cNvSpPr/>
      </dsp:nvSpPr>
      <dsp:spPr>
        <a:xfrm>
          <a:off x="3627110" y="0"/>
          <a:ext cx="2155604" cy="1891208"/>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CBF58C3-534F-4BFC-9A2C-B9B53726FB6F}">
      <dsp:nvSpPr>
        <dsp:cNvPr id="0" name=""/>
        <dsp:cNvSpPr/>
      </dsp:nvSpPr>
      <dsp:spPr>
        <a:xfrm>
          <a:off x="5757746" y="248347"/>
          <a:ext cx="4262647" cy="1377831"/>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     師資規劃：</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校內合格教師</a:t>
          </a:r>
          <a:r>
            <a:rPr lang="en-US" altLang="zh-TW" sz="2000" b="1" kern="1200" dirty="0">
              <a:latin typeface="+mj-ea"/>
              <a:ea typeface="+mj-ea"/>
            </a:rPr>
            <a:t>90%</a:t>
          </a:r>
          <a:r>
            <a:rPr lang="zh-TW" altLang="en-US" sz="2000" b="1" kern="1200" dirty="0">
              <a:latin typeface="+mj-ea"/>
              <a:ea typeface="+mj-ea"/>
            </a:rPr>
            <a:t>具碩士以  </a:t>
          </a:r>
          <a:br>
            <a:rPr lang="en-US" altLang="zh-TW" sz="2000" b="1" kern="1200" dirty="0">
              <a:latin typeface="+mj-ea"/>
              <a:ea typeface="+mj-ea"/>
            </a:rPr>
          </a:br>
          <a:r>
            <a:rPr lang="zh-TW" altLang="en-US" sz="2000" b="1" kern="1200" dirty="0">
              <a:latin typeface="+mj-ea"/>
              <a:ea typeface="+mj-ea"/>
            </a:rPr>
            <a:t>      上學位與及多項專業證照。</a:t>
          </a:r>
          <a:endParaRPr lang="en-US" altLang="zh-TW" sz="20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a:t>
          </a:r>
          <a:br>
            <a:rPr lang="en-US" altLang="zh-TW" sz="2000" b="1" kern="1200" dirty="0">
              <a:latin typeface="+mj-ea"/>
              <a:ea typeface="+mj-ea"/>
            </a:rPr>
          </a:br>
          <a:br>
            <a:rPr lang="en-US" altLang="zh-TW" sz="2000" b="1" kern="1200" dirty="0">
              <a:latin typeface="+mj-ea"/>
              <a:ea typeface="+mj-ea"/>
            </a:rPr>
          </a:br>
          <a:endParaRPr lang="zh-TW" altLang="en-US" sz="2000" b="1" kern="1200" dirty="0">
            <a:latin typeface="+mj-ea"/>
            <a:ea typeface="+mj-ea"/>
          </a:endParaRPr>
        </a:p>
      </dsp:txBody>
      <dsp:txXfrm>
        <a:off x="5757746" y="248347"/>
        <a:ext cx="4262647" cy="1377831"/>
      </dsp:txXfrm>
    </dsp:sp>
    <dsp:sp modelId="{8052DDF7-C082-428E-97FD-7577C08E5F8A}">
      <dsp:nvSpPr>
        <dsp:cNvPr id="0" name=""/>
        <dsp:cNvSpPr/>
      </dsp:nvSpPr>
      <dsp:spPr>
        <a:xfrm>
          <a:off x="4203396" y="1922285"/>
          <a:ext cx="2279219" cy="209260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E84D229-5AC4-428B-AA50-7E290DDEA147}">
      <dsp:nvSpPr>
        <dsp:cNvPr id="0" name=""/>
        <dsp:cNvSpPr/>
      </dsp:nvSpPr>
      <dsp:spPr>
        <a:xfrm>
          <a:off x="6642489" y="1986786"/>
          <a:ext cx="3293143" cy="1866264"/>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r>
            <a:rPr lang="zh-TW" altLang="en-US" sz="2400" b="1" kern="1200" dirty="0">
              <a:latin typeface="+mj-ea"/>
              <a:ea typeface="+mj-ea"/>
            </a:rPr>
            <a:t>設備資源提供：</a:t>
          </a:r>
          <a:br>
            <a:rPr lang="en-US" altLang="zh-TW" sz="2400" b="1" kern="1200" dirty="0">
              <a:latin typeface="+mj-ea"/>
              <a:ea typeface="+mj-ea"/>
            </a:rPr>
          </a:br>
          <a:r>
            <a:rPr lang="zh-TW" altLang="en-US" sz="2400" b="1" kern="1200" dirty="0">
              <a:latin typeface="+mj-ea"/>
              <a:ea typeface="+mj-ea"/>
            </a:rPr>
            <a:t>資處科</a:t>
          </a:r>
          <a:r>
            <a:rPr lang="zh-TW" altLang="en-US" sz="2000" b="1" kern="1200" dirty="0">
              <a:latin typeface="+mj-ea"/>
              <a:ea typeface="+mj-ea"/>
            </a:rPr>
            <a:t>具專業電腦教室、專業微電影攝影棚、</a:t>
          </a:r>
          <a:r>
            <a:rPr lang="en-US" altLang="zh-TW" sz="2000" b="1" kern="1200" dirty="0">
              <a:latin typeface="+mj-ea"/>
              <a:ea typeface="+mj-ea"/>
            </a:rPr>
            <a:t>APP</a:t>
          </a:r>
          <a:r>
            <a:rPr lang="zh-TW" altLang="en-US" sz="2000" b="1" kern="1200" dirty="0">
              <a:latin typeface="+mj-ea"/>
              <a:ea typeface="+mj-ea"/>
            </a:rPr>
            <a:t>程式教學、</a:t>
          </a:r>
          <a:r>
            <a:rPr lang="en-US" altLang="zh-TW" sz="2000" b="1" kern="1200" dirty="0">
              <a:latin typeface="+mj-ea"/>
              <a:ea typeface="+mj-ea"/>
            </a:rPr>
            <a:t>3D</a:t>
          </a:r>
          <a:r>
            <a:rPr lang="zh-TW" altLang="en-US" sz="2000" b="1" kern="1200" dirty="0">
              <a:latin typeface="+mj-ea"/>
              <a:ea typeface="+mj-ea"/>
            </a:rPr>
            <a:t>列印、電腦專業軟體等</a:t>
          </a:r>
        </a:p>
      </dsp:txBody>
      <dsp:txXfrm>
        <a:off x="6642489" y="1986786"/>
        <a:ext cx="3293143" cy="1866264"/>
      </dsp:txXfrm>
    </dsp:sp>
    <dsp:sp modelId="{91B5E110-674F-47D4-8C7E-C74592E2FF14}">
      <dsp:nvSpPr>
        <dsp:cNvPr id="0" name=""/>
        <dsp:cNvSpPr/>
      </dsp:nvSpPr>
      <dsp:spPr>
        <a:xfrm>
          <a:off x="3611934" y="4083957"/>
          <a:ext cx="2367537" cy="1904677"/>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57FCC2A-5BC2-41C8-9CF8-4809A296AF4E}">
      <dsp:nvSpPr>
        <dsp:cNvPr id="0" name=""/>
        <dsp:cNvSpPr/>
      </dsp:nvSpPr>
      <dsp:spPr>
        <a:xfrm>
          <a:off x="6645847" y="4186267"/>
          <a:ext cx="3530108" cy="1719588"/>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教學資源多元化：</a:t>
          </a:r>
          <a:br>
            <a:rPr lang="en-US" altLang="zh-TW" sz="2400" b="1" kern="1200" dirty="0">
              <a:latin typeface="+mj-ea"/>
              <a:ea typeface="+mj-ea"/>
            </a:rPr>
          </a:br>
          <a:r>
            <a:rPr lang="zh-TW" altLang="en-US" sz="2000" b="1" kern="1200" dirty="0">
              <a:latin typeface="+mj-ea"/>
              <a:ea typeface="+mj-ea"/>
            </a:rPr>
            <a:t>培育訓練相關技能檢定與專題製作、創新研發等能力與技術。另結合國私立大學院校之產業專班、策略聯盟、專題研究等。</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400"/>
            </a:lnSpc>
            <a:spcBef>
              <a:spcPct val="0"/>
            </a:spcBef>
            <a:spcAft>
              <a:spcPts val="0"/>
            </a:spcAft>
            <a:buNone/>
          </a:pPr>
          <a:br>
            <a:rPr lang="en-US" altLang="zh-TW" sz="2000" b="1" kern="1200" dirty="0">
              <a:latin typeface="+mj-ea"/>
              <a:ea typeface="+mj-ea"/>
            </a:rPr>
          </a:br>
          <a:endParaRPr lang="zh-TW" altLang="en-US" sz="2000" kern="1200" dirty="0"/>
        </a:p>
      </dsp:txBody>
      <dsp:txXfrm>
        <a:off x="6645847" y="4186267"/>
        <a:ext cx="3530108" cy="1719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90B5B-FD3F-40B5-A5C9-BD7289A91A2A}">
      <dsp:nvSpPr>
        <dsp:cNvPr id="0" name=""/>
        <dsp:cNvSpPr/>
      </dsp:nvSpPr>
      <dsp:spPr>
        <a:xfrm>
          <a:off x="1825073" y="1662136"/>
          <a:ext cx="1069814" cy="792899"/>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3100" b="1" i="0" u="none" strike="noStrike" kern="1200" cap="none" normalizeH="0" baseline="0" dirty="0">
            <a:ln>
              <a:noFill/>
            </a:ln>
            <a:solidFill>
              <a:srgbClr val="0000FF"/>
            </a:solidFill>
            <a:effectLst/>
            <a:latin typeface="標楷體" pitchFamily="65" charset="-120"/>
            <a:ea typeface="標楷體" pitchFamily="65" charset="-120"/>
            <a:cs typeface="新細明體" pitchFamily="18" charset="-120"/>
          </a:endParaRPr>
        </a:p>
      </dsp:txBody>
      <dsp:txXfrm>
        <a:off x="1981744" y="1778253"/>
        <a:ext cx="756472" cy="560665"/>
      </dsp:txXfrm>
    </dsp:sp>
    <dsp:sp modelId="{4AADC82A-E457-4753-9294-AB7EAD6B56DF}">
      <dsp:nvSpPr>
        <dsp:cNvPr id="0" name=""/>
        <dsp:cNvSpPr/>
      </dsp:nvSpPr>
      <dsp:spPr>
        <a:xfrm rot="16199946">
          <a:off x="2058963" y="1340899"/>
          <a:ext cx="602011" cy="40462"/>
        </a:xfrm>
        <a:custGeom>
          <a:avLst/>
          <a:gdLst/>
          <a:ahLst/>
          <a:cxnLst/>
          <a:rect l="0" t="0" r="0" b="0"/>
          <a:pathLst>
            <a:path>
              <a:moveTo>
                <a:pt x="0" y="20231"/>
              </a:moveTo>
              <a:lnTo>
                <a:pt x="602011"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rot="10800000">
        <a:off x="2344919" y="1346080"/>
        <a:ext cx="30100" cy="30100"/>
      </dsp:txXfrm>
    </dsp:sp>
    <dsp:sp modelId="{20029DC0-DB60-4426-BA5F-66FC9FADD936}">
      <dsp:nvSpPr>
        <dsp:cNvPr id="0" name=""/>
        <dsp:cNvSpPr/>
      </dsp:nvSpPr>
      <dsp:spPr>
        <a:xfrm>
          <a:off x="1829894" y="0"/>
          <a:ext cx="1060124" cy="1060124"/>
        </a:xfrm>
        <a:prstGeom prst="ellipse">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kern="1200" cap="none" spc="0" normalizeH="0" baseline="0" dirty="0">
            <a:ln w="18415" cmpd="sng">
              <a:solidFill>
                <a:srgbClr val="FFFFFF"/>
              </a:solidFill>
              <a:prstDash val="solid"/>
            </a:ln>
            <a:solidFill>
              <a:schemeClr val="bg1"/>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dsp:txBody>
      <dsp:txXfrm>
        <a:off x="1985146" y="155252"/>
        <a:ext cx="749620" cy="749620"/>
      </dsp:txXfrm>
    </dsp:sp>
    <dsp:sp modelId="{F640C947-691E-4EC4-AE84-E569C74B9677}">
      <dsp:nvSpPr>
        <dsp:cNvPr id="0" name=""/>
        <dsp:cNvSpPr/>
      </dsp:nvSpPr>
      <dsp:spPr>
        <a:xfrm rot="19418089">
          <a:off x="2686799" y="1598633"/>
          <a:ext cx="540728" cy="40462"/>
        </a:xfrm>
        <a:custGeom>
          <a:avLst/>
          <a:gdLst/>
          <a:ahLst/>
          <a:cxnLst/>
          <a:rect l="0" t="0" r="0" b="0"/>
          <a:pathLst>
            <a:path>
              <a:moveTo>
                <a:pt x="0" y="20231"/>
              </a:moveTo>
              <a:lnTo>
                <a:pt x="540728"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a:off x="2943645" y="1605346"/>
        <a:ext cx="27036" cy="27036"/>
      </dsp:txXfrm>
    </dsp:sp>
    <dsp:sp modelId="{99E189E6-7563-42EC-9468-341523994476}">
      <dsp:nvSpPr>
        <dsp:cNvPr id="0" name=""/>
        <dsp:cNvSpPr/>
      </dsp:nvSpPr>
      <dsp:spPr>
        <a:xfrm>
          <a:off x="3071648" y="614205"/>
          <a:ext cx="1060124" cy="1060124"/>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sp:txBody>
      <dsp:txXfrm>
        <a:off x="3226900" y="769457"/>
        <a:ext cx="749620" cy="749620"/>
      </dsp:txXfrm>
    </dsp:sp>
    <dsp:sp modelId="{3A6FAB03-A314-410E-BA0D-DCDF8E626949}">
      <dsp:nvSpPr>
        <dsp:cNvPr id="0" name=""/>
        <dsp:cNvSpPr/>
      </dsp:nvSpPr>
      <dsp:spPr>
        <a:xfrm rot="933977">
          <a:off x="2850453" y="2252713"/>
          <a:ext cx="558040" cy="40462"/>
        </a:xfrm>
        <a:custGeom>
          <a:avLst/>
          <a:gdLst/>
          <a:ahLst/>
          <a:cxnLst/>
          <a:rect l="0" t="0" r="0" b="0"/>
          <a:pathLst>
            <a:path>
              <a:moveTo>
                <a:pt x="0" y="20231"/>
              </a:moveTo>
              <a:lnTo>
                <a:pt x="558040"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a:off x="3115522" y="2258993"/>
        <a:ext cx="27902" cy="27902"/>
      </dsp:txXfrm>
    </dsp:sp>
    <dsp:sp modelId="{0B114485-087B-4FAB-BD03-56C4B571735F}">
      <dsp:nvSpPr>
        <dsp:cNvPr id="0" name=""/>
        <dsp:cNvSpPr/>
      </dsp:nvSpPr>
      <dsp:spPr>
        <a:xfrm>
          <a:off x="3378817" y="1960001"/>
          <a:ext cx="1060124" cy="1060124"/>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sp:txBody>
      <dsp:txXfrm>
        <a:off x="3534069" y="2115253"/>
        <a:ext cx="749620" cy="749620"/>
      </dsp:txXfrm>
    </dsp:sp>
    <dsp:sp modelId="{F9AEE7C7-79A4-4D1B-BCA0-4CD036CC6E2C}">
      <dsp:nvSpPr>
        <dsp:cNvPr id="0" name=""/>
        <dsp:cNvSpPr/>
      </dsp:nvSpPr>
      <dsp:spPr>
        <a:xfrm rot="3930463">
          <a:off x="2321138" y="2740341"/>
          <a:ext cx="717283" cy="40462"/>
        </a:xfrm>
        <a:custGeom>
          <a:avLst/>
          <a:gdLst/>
          <a:ahLst/>
          <a:cxnLst/>
          <a:rect l="0" t="0" r="0" b="0"/>
          <a:pathLst>
            <a:path>
              <a:moveTo>
                <a:pt x="0" y="20231"/>
              </a:moveTo>
              <a:lnTo>
                <a:pt x="717283"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a:off x="2661848" y="2742640"/>
        <a:ext cx="35864" cy="35864"/>
      </dsp:txXfrm>
    </dsp:sp>
    <dsp:sp modelId="{BD6B0A94-964F-4ADD-A907-F7F6B9161E8A}">
      <dsp:nvSpPr>
        <dsp:cNvPr id="0" name=""/>
        <dsp:cNvSpPr/>
      </dsp:nvSpPr>
      <dsp:spPr>
        <a:xfrm>
          <a:off x="2518148" y="3039246"/>
          <a:ext cx="1060124" cy="1060124"/>
        </a:xfrm>
        <a:prstGeom prst="ellipse">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sp:txBody>
      <dsp:txXfrm>
        <a:off x="2673400" y="3194498"/>
        <a:ext cx="749620" cy="749620"/>
      </dsp:txXfrm>
    </dsp:sp>
    <dsp:sp modelId="{1E8CDA8A-6F84-48C9-ACE7-1D8DBA021BCF}">
      <dsp:nvSpPr>
        <dsp:cNvPr id="0" name=""/>
        <dsp:cNvSpPr/>
      </dsp:nvSpPr>
      <dsp:spPr>
        <a:xfrm rot="6876964">
          <a:off x="1678910" y="2740469"/>
          <a:ext cx="718758" cy="40462"/>
        </a:xfrm>
        <a:custGeom>
          <a:avLst/>
          <a:gdLst/>
          <a:ahLst/>
          <a:cxnLst/>
          <a:rect l="0" t="0" r="0" b="0"/>
          <a:pathLst>
            <a:path>
              <a:moveTo>
                <a:pt x="0" y="20231"/>
              </a:moveTo>
              <a:lnTo>
                <a:pt x="718758"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rot="10800000">
        <a:off x="2020320" y="2742731"/>
        <a:ext cx="35937" cy="35937"/>
      </dsp:txXfrm>
    </dsp:sp>
    <dsp:sp modelId="{A7F1F161-D7FB-4622-9FB3-61EF50E87C63}">
      <dsp:nvSpPr>
        <dsp:cNvPr id="0" name=""/>
        <dsp:cNvSpPr/>
      </dsp:nvSpPr>
      <dsp:spPr>
        <a:xfrm>
          <a:off x="1137742" y="3039246"/>
          <a:ext cx="1060124" cy="1060124"/>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kern="1200" cap="none" normalizeH="0" baseline="0" dirty="0">
            <a:ln>
              <a:noFill/>
            </a:ln>
            <a:solidFill>
              <a:schemeClr val="bg1"/>
            </a:solidFill>
            <a:effectLst/>
            <a:latin typeface="標楷體" pitchFamily="65" charset="-120"/>
            <a:ea typeface="標楷體" pitchFamily="65" charset="-120"/>
            <a:cs typeface="新細明體" pitchFamily="18" charset="-120"/>
          </a:endParaRPr>
        </a:p>
      </dsp:txBody>
      <dsp:txXfrm>
        <a:off x="1292994" y="3194498"/>
        <a:ext cx="749620" cy="749620"/>
      </dsp:txXfrm>
    </dsp:sp>
    <dsp:sp modelId="{7DCABE59-D9C1-426F-9CDF-AE9D2AC83808}">
      <dsp:nvSpPr>
        <dsp:cNvPr id="0" name=""/>
        <dsp:cNvSpPr/>
      </dsp:nvSpPr>
      <dsp:spPr>
        <a:xfrm rot="9868281">
          <a:off x="1307596" y="2252725"/>
          <a:ext cx="561772" cy="40462"/>
        </a:xfrm>
        <a:custGeom>
          <a:avLst/>
          <a:gdLst/>
          <a:ahLst/>
          <a:cxnLst/>
          <a:rect l="0" t="0" r="0" b="0"/>
          <a:pathLst>
            <a:path>
              <a:moveTo>
                <a:pt x="0" y="20231"/>
              </a:moveTo>
              <a:lnTo>
                <a:pt x="561772"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rot="10800000">
        <a:off x="1574438" y="2258912"/>
        <a:ext cx="28088" cy="28088"/>
      </dsp:txXfrm>
    </dsp:sp>
    <dsp:sp modelId="{66E17E95-21A3-43B0-A9D3-02042F526937}">
      <dsp:nvSpPr>
        <dsp:cNvPr id="0" name=""/>
        <dsp:cNvSpPr/>
      </dsp:nvSpPr>
      <dsp:spPr>
        <a:xfrm>
          <a:off x="277073" y="1960001"/>
          <a:ext cx="1060124" cy="1060124"/>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kern="1200" cap="non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cs typeface="新細明體" pitchFamily="18" charset="-120"/>
          </a:endParaRPr>
        </a:p>
      </dsp:txBody>
      <dsp:txXfrm>
        <a:off x="432325" y="2115253"/>
        <a:ext cx="749620" cy="749620"/>
      </dsp:txXfrm>
    </dsp:sp>
    <dsp:sp modelId="{3E02399C-D3AE-41FA-96CC-9ABE9097CD35}">
      <dsp:nvSpPr>
        <dsp:cNvPr id="0" name=""/>
        <dsp:cNvSpPr/>
      </dsp:nvSpPr>
      <dsp:spPr>
        <a:xfrm rot="12778548">
          <a:off x="1533850" y="1651829"/>
          <a:ext cx="460765" cy="40462"/>
        </a:xfrm>
        <a:custGeom>
          <a:avLst/>
          <a:gdLst/>
          <a:ahLst/>
          <a:cxnLst/>
          <a:rect l="0" t="0" r="0" b="0"/>
          <a:pathLst>
            <a:path>
              <a:moveTo>
                <a:pt x="0" y="20231"/>
              </a:moveTo>
              <a:lnTo>
                <a:pt x="460765" y="20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latin typeface="標楷體" panose="03000509000000000000" pitchFamily="65" charset="-120"/>
            <a:ea typeface="標楷體" panose="03000509000000000000" pitchFamily="65" charset="-120"/>
          </a:endParaRPr>
        </a:p>
      </dsp:txBody>
      <dsp:txXfrm rot="10800000">
        <a:off x="1752714" y="1660541"/>
        <a:ext cx="23038" cy="23038"/>
      </dsp:txXfrm>
    </dsp:sp>
    <dsp:sp modelId="{5BD06735-14F3-4BF5-A21F-ADCF9146EBF5}">
      <dsp:nvSpPr>
        <dsp:cNvPr id="0" name=""/>
        <dsp:cNvSpPr/>
      </dsp:nvSpPr>
      <dsp:spPr>
        <a:xfrm>
          <a:off x="596233" y="728100"/>
          <a:ext cx="1060124" cy="1060124"/>
        </a:xfrm>
        <a:prstGeom prst="ellipse">
          <a:avLst/>
        </a:prstGeom>
        <a:solidFill>
          <a:srgbClr val="FF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kern="1200" cap="none" normalizeH="0" baseline="0" dirty="0">
            <a:ln>
              <a:noFill/>
            </a:ln>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dsp:txBody>
      <dsp:txXfrm>
        <a:off x="751485" y="883352"/>
        <a:ext cx="749620" cy="7496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6B1F-39AB-40F3-9C75-34D54A507332}">
      <dsp:nvSpPr>
        <dsp:cNvPr id="0" name=""/>
        <dsp:cNvSpPr/>
      </dsp:nvSpPr>
      <dsp:spPr>
        <a:xfrm>
          <a:off x="25301" y="0"/>
          <a:ext cx="2728121" cy="5904656"/>
        </a:xfrm>
        <a:prstGeom prst="roundRect">
          <a:avLst>
            <a:gd name="adj" fmla="val 10000"/>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t>   </a:t>
          </a:r>
          <a:endParaRPr lang="en-US" altLang="zh-TW" sz="2000" kern="1200" dirty="0"/>
        </a:p>
        <a:p>
          <a:pPr marL="0" lvl="0" indent="0" algn="l" defTabSz="889000">
            <a:lnSpc>
              <a:spcPts val="2000"/>
            </a:lnSpc>
            <a:spcBef>
              <a:spcPct val="0"/>
            </a:spcBef>
            <a:spcAft>
              <a:spcPts val="0"/>
            </a:spcAft>
            <a:buNone/>
          </a:pPr>
          <a:r>
            <a:rPr lang="zh-TW" altLang="en-US" sz="2000" b="1" kern="1200" dirty="0">
              <a:latin typeface="+mj-ea"/>
              <a:ea typeface="+mj-ea"/>
            </a:rPr>
            <a:t>         </a:t>
          </a:r>
          <a:r>
            <a:rPr lang="zh-TW" altLang="en-US" sz="2400" b="1" kern="1200" dirty="0">
              <a:latin typeface="+mj-ea"/>
              <a:ea typeface="+mj-ea"/>
            </a:rPr>
            <a:t>基礎課程</a:t>
          </a:r>
          <a:br>
            <a:rPr lang="en-US" altLang="zh-TW" sz="2000" b="1" kern="1200" dirty="0">
              <a:latin typeface="+mj-ea"/>
              <a:ea typeface="+mj-ea"/>
            </a:rPr>
          </a:br>
          <a:r>
            <a:rPr lang="zh-TW" altLang="en-US" sz="2000" b="1" kern="1200" dirty="0">
              <a:latin typeface="+mj-ea"/>
              <a:ea typeface="+mj-ea"/>
            </a:rPr>
            <a:t>   </a:t>
          </a:r>
          <a:endParaRPr lang="en-US" altLang="zh-TW" sz="2000" b="1" kern="1200" dirty="0">
            <a:latin typeface="+mj-ea"/>
            <a:ea typeface="+mj-ea"/>
          </a:endParaRPr>
        </a:p>
        <a:p>
          <a:pPr marL="0" lvl="0" indent="0" algn="l" defTabSz="889000">
            <a:lnSpc>
              <a:spcPts val="2000"/>
            </a:lnSpc>
            <a:spcBef>
              <a:spcPct val="0"/>
            </a:spcBef>
            <a:spcAft>
              <a:spcPts val="0"/>
            </a:spcAft>
            <a:buNone/>
          </a:pPr>
          <a:r>
            <a:rPr lang="zh-TW" altLang="en-US" sz="2000" b="1" kern="1200" dirty="0">
              <a:latin typeface="+mj-ea"/>
              <a:ea typeface="+mj-ea"/>
            </a:rPr>
            <a:t>   一年級</a:t>
          </a:r>
          <a:br>
            <a:rPr lang="en-US" altLang="zh-TW" sz="2500" kern="1200" dirty="0"/>
          </a:br>
          <a:r>
            <a:rPr lang="zh-TW" altLang="en-US" sz="2500" kern="1200" dirty="0"/>
            <a:t>   </a:t>
          </a:r>
          <a:r>
            <a:rPr lang="zh-TW" altLang="en-US" sz="1800" b="1" kern="1200" dirty="0"/>
            <a:t>程式語言設計</a:t>
          </a:r>
          <a:br>
            <a:rPr lang="en-US" altLang="zh-TW" sz="1800" b="1" kern="1200" dirty="0">
              <a:latin typeface="王漢宗綜藝體繁"/>
              <a:ea typeface="王漢宗綜藝體繁"/>
            </a:rPr>
          </a:br>
          <a:r>
            <a:rPr lang="zh-TW" altLang="en-US" sz="1800" b="1" kern="1200" dirty="0">
              <a:latin typeface="王漢宗綜藝體繁"/>
              <a:ea typeface="王漢宗綜藝體繁"/>
            </a:rPr>
            <a:t>    會計學</a:t>
          </a:r>
          <a:endParaRPr lang="en-US" altLang="zh-TW" sz="1800" b="1" kern="1200" dirty="0">
            <a:latin typeface="王漢宗綜藝體繁"/>
            <a:ea typeface="王漢宗綜藝體繁"/>
          </a:endParaRPr>
        </a:p>
        <a:p>
          <a:pPr marL="0" lvl="0" indent="0" algn="l" defTabSz="889000">
            <a:lnSpc>
              <a:spcPts val="2000"/>
            </a:lnSpc>
            <a:spcBef>
              <a:spcPct val="0"/>
            </a:spcBef>
            <a:spcAft>
              <a:spcPts val="0"/>
            </a:spcAft>
            <a:buNone/>
          </a:pPr>
          <a:r>
            <a:rPr lang="zh-TW" altLang="en-US" sz="1800" b="1" kern="1200" dirty="0">
              <a:latin typeface="王漢宗綜藝體繁"/>
              <a:ea typeface="王漢宗綜藝體繁"/>
            </a:rPr>
            <a:t>    商業概論</a:t>
          </a:r>
          <a:endParaRPr lang="en-US" altLang="zh-TW" sz="1800" b="1" kern="1200" dirty="0">
            <a:latin typeface="王漢宗綜藝體繁"/>
            <a:ea typeface="王漢宗綜藝體繁"/>
          </a:endParaRPr>
        </a:p>
        <a:p>
          <a:pPr marL="0" lvl="0" indent="0" algn="l" defTabSz="889000">
            <a:lnSpc>
              <a:spcPts val="2000"/>
            </a:lnSpc>
            <a:spcBef>
              <a:spcPct val="0"/>
            </a:spcBef>
            <a:spcAft>
              <a:spcPts val="0"/>
            </a:spcAft>
            <a:buNone/>
          </a:pPr>
          <a:r>
            <a:rPr lang="zh-TW" altLang="en-US" sz="1800" b="1" kern="1200" dirty="0">
              <a:latin typeface="王漢宗綜藝體繁"/>
              <a:ea typeface="王漢宗綜藝體繁"/>
            </a:rPr>
            <a:t>  </a:t>
          </a:r>
          <a:br>
            <a:rPr lang="en-US" altLang="zh-TW" sz="1800" b="1" kern="1200" dirty="0">
              <a:latin typeface="+mj-ea"/>
              <a:ea typeface="+mj-ea"/>
            </a:rPr>
          </a:br>
          <a:r>
            <a:rPr lang="zh-TW" altLang="en-US" sz="1800" b="1" kern="1200" dirty="0">
              <a:latin typeface="+mj-ea"/>
              <a:ea typeface="+mj-ea"/>
            </a:rPr>
            <a:t>   </a:t>
          </a:r>
          <a:endParaRPr lang="en-US" altLang="zh-TW" sz="1800" b="1" kern="1200" dirty="0">
            <a:latin typeface="+mj-ea"/>
            <a:ea typeface="+mj-ea"/>
          </a:endParaRPr>
        </a:p>
        <a:p>
          <a:pPr marL="0" lvl="0" indent="0" algn="ctr" defTabSz="889000">
            <a:lnSpc>
              <a:spcPct val="90000"/>
            </a:lnSpc>
            <a:spcBef>
              <a:spcPct val="0"/>
            </a:spcBef>
            <a:spcAft>
              <a:spcPct val="35000"/>
            </a:spcAft>
            <a:buNone/>
          </a:pPr>
          <a:endParaRPr lang="zh-TW" altLang="en-US" sz="1800" b="1" kern="1200" dirty="0">
            <a:latin typeface="+mj-ea"/>
            <a:ea typeface="+mj-ea"/>
          </a:endParaRPr>
        </a:p>
      </dsp:txBody>
      <dsp:txXfrm>
        <a:off x="25301" y="2361862"/>
        <a:ext cx="2728121" cy="2361862"/>
      </dsp:txXfrm>
    </dsp:sp>
    <dsp:sp modelId="{079D5C8E-3E86-47D6-BFDF-F23BFAAAE9AE}">
      <dsp:nvSpPr>
        <dsp:cNvPr id="0" name=""/>
        <dsp:cNvSpPr/>
      </dsp:nvSpPr>
      <dsp:spPr>
        <a:xfrm>
          <a:off x="104417" y="312358"/>
          <a:ext cx="2503036" cy="196625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C203CE-72F8-46E5-A0A8-2BDB7620CFD5}">
      <dsp:nvSpPr>
        <dsp:cNvPr id="0" name=""/>
        <dsp:cNvSpPr/>
      </dsp:nvSpPr>
      <dsp:spPr>
        <a:xfrm>
          <a:off x="2835266" y="0"/>
          <a:ext cx="2728121" cy="5904656"/>
        </a:xfrm>
        <a:prstGeom prst="roundRect">
          <a:avLst>
            <a:gd name="adj" fmla="val 10000"/>
          </a:avLst>
        </a:prstGeom>
        <a:solidFill>
          <a:schemeClr val="accent6">
            <a:shade val="80000"/>
            <a:hueOff val="119607"/>
            <a:satOff val="-6425"/>
            <a:lumOff val="14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ts val="2000"/>
            </a:lnSpc>
            <a:spcBef>
              <a:spcPct val="0"/>
            </a:spcBef>
            <a:spcAft>
              <a:spcPts val="0"/>
            </a:spcAft>
            <a:buNone/>
          </a:pPr>
          <a:r>
            <a:rPr lang="zh-TW" altLang="en-US" sz="2400" b="1" kern="1200" dirty="0">
              <a:latin typeface="+mj-ea"/>
              <a:ea typeface="+mj-ea"/>
            </a:rPr>
            <a:t>        專業課程</a:t>
          </a:r>
          <a:endParaRPr lang="en-US" altLang="zh-TW" sz="2400" b="1" kern="1200" dirty="0">
            <a:latin typeface="+mj-ea"/>
            <a:ea typeface="+mj-ea"/>
          </a:endParaRPr>
        </a:p>
        <a:p>
          <a:pPr marL="0" lvl="0" indent="0" algn="l" defTabSz="1066800">
            <a:lnSpc>
              <a:spcPts val="2000"/>
            </a:lnSpc>
            <a:spcBef>
              <a:spcPct val="0"/>
            </a:spcBef>
            <a:spcAft>
              <a:spcPts val="0"/>
            </a:spcAft>
            <a:buNone/>
          </a:pPr>
          <a:r>
            <a:rPr lang="zh-TW" altLang="en-US" sz="2400" b="1" kern="1200" dirty="0">
              <a:latin typeface="+mj-ea"/>
              <a:ea typeface="+mj-ea"/>
            </a:rPr>
            <a:t>  </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二年級</a:t>
          </a:r>
          <a:br>
            <a:rPr lang="en-US" altLang="zh-TW" sz="2000" b="1" kern="1200" dirty="0">
              <a:latin typeface="+mj-ea"/>
              <a:ea typeface="+mj-ea"/>
            </a:rPr>
          </a:br>
          <a:r>
            <a:rPr lang="zh-TW" altLang="en-US" sz="2000" b="1" kern="1200" dirty="0">
              <a:latin typeface="+mj-ea"/>
              <a:ea typeface="+mj-ea"/>
            </a:rPr>
            <a:t>  粉絲專業經營實務  </a:t>
          </a:r>
          <a:endParaRPr lang="en-US" altLang="zh-TW" sz="20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電腦平面繪圖</a:t>
          </a:r>
          <a:br>
            <a:rPr lang="en-US" altLang="zh-TW" sz="1800" b="1" kern="1200" dirty="0">
              <a:latin typeface="+mj-ea"/>
              <a:ea typeface="+mj-ea"/>
            </a:rPr>
          </a:br>
          <a:r>
            <a:rPr lang="zh-TW" altLang="en-US" sz="1800" b="1" kern="1200" dirty="0">
              <a:latin typeface="+mj-ea"/>
              <a:ea typeface="+mj-ea"/>
            </a:rPr>
            <a:t>  電腦硬體裝修  </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a:t>
          </a:r>
          <a:endParaRPr lang="zh-TW" altLang="en-US" sz="1600" kern="1200" dirty="0"/>
        </a:p>
      </dsp:txBody>
      <dsp:txXfrm>
        <a:off x="2835266" y="2361862"/>
        <a:ext cx="2728121" cy="2361862"/>
      </dsp:txXfrm>
    </dsp:sp>
    <dsp:sp modelId="{934D63B4-F5D3-47CA-B099-41606727A6B1}">
      <dsp:nvSpPr>
        <dsp:cNvPr id="0" name=""/>
        <dsp:cNvSpPr/>
      </dsp:nvSpPr>
      <dsp:spPr>
        <a:xfrm>
          <a:off x="2945940" y="354279"/>
          <a:ext cx="2506772" cy="1966250"/>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E6E26-CEE8-4157-9B77-42FBC4ABB685}">
      <dsp:nvSpPr>
        <dsp:cNvPr id="0" name=""/>
        <dsp:cNvSpPr/>
      </dsp:nvSpPr>
      <dsp:spPr>
        <a:xfrm>
          <a:off x="5649733" y="0"/>
          <a:ext cx="2574119" cy="5904656"/>
        </a:xfrm>
        <a:prstGeom prst="roundRect">
          <a:avLst>
            <a:gd name="adj" fmla="val 10000"/>
          </a:avLst>
        </a:prstGeom>
        <a:solidFill>
          <a:schemeClr val="accent6">
            <a:shade val="80000"/>
            <a:hueOff val="239214"/>
            <a:satOff val="-12851"/>
            <a:lumOff val="283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ts val="2000"/>
            </a:lnSpc>
            <a:spcBef>
              <a:spcPct val="0"/>
            </a:spcBef>
            <a:spcAft>
              <a:spcPts val="0"/>
            </a:spcAft>
            <a:buNone/>
          </a:pPr>
          <a:r>
            <a:rPr lang="zh-TW" altLang="en-US" sz="2200" b="1" kern="1200" dirty="0">
              <a:latin typeface="+mj-ea"/>
              <a:ea typeface="+mj-ea"/>
            </a:rPr>
            <a:t>         技術實作</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200" b="1" kern="1200" dirty="0">
              <a:latin typeface="+mj-ea"/>
              <a:ea typeface="+mj-ea"/>
            </a:rPr>
            <a:t>      </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000" b="1" kern="1200" dirty="0">
              <a:latin typeface="+mj-ea"/>
              <a:ea typeface="+mj-ea"/>
            </a:rPr>
            <a:t>三年級</a:t>
          </a:r>
          <a:br>
            <a:rPr lang="en-US" altLang="zh-TW" sz="1800" b="1" kern="1200" dirty="0">
              <a:latin typeface="+mj-ea"/>
              <a:ea typeface="+mj-ea"/>
            </a:rPr>
          </a:br>
          <a:r>
            <a:rPr lang="en-US" altLang="zh-TW" sz="1800" b="1" kern="1200" dirty="0">
              <a:latin typeface="+mj-ea"/>
              <a:ea typeface="+mj-ea"/>
            </a:rPr>
            <a:t>APP</a:t>
          </a:r>
          <a:r>
            <a:rPr lang="zh-TW" altLang="en-US" sz="1800" b="1" kern="1200" dirty="0">
              <a:latin typeface="+mj-ea"/>
              <a:ea typeface="+mj-ea"/>
            </a:rPr>
            <a:t>發展與應用</a:t>
          </a:r>
          <a:br>
            <a:rPr lang="en-US" altLang="zh-TW" sz="1800" b="1" kern="1200" dirty="0">
              <a:latin typeface="+mj-ea"/>
              <a:ea typeface="+mj-ea"/>
            </a:rPr>
          </a:br>
          <a:r>
            <a:rPr lang="en-US" altLang="zh-TW" sz="1800" b="1" kern="1200" dirty="0">
              <a:latin typeface="+mj-ea"/>
              <a:ea typeface="+mj-ea"/>
            </a:rPr>
            <a:t>2D</a:t>
          </a:r>
          <a:r>
            <a:rPr lang="zh-TW" altLang="en-US" sz="1800" b="1" kern="1200" dirty="0">
              <a:latin typeface="+mj-ea"/>
              <a:ea typeface="+mj-ea"/>
            </a:rPr>
            <a:t>動畫</a:t>
          </a:r>
          <a:br>
            <a:rPr lang="en-US" altLang="zh-TW" sz="1800" b="1" kern="1200" dirty="0">
              <a:latin typeface="+mj-ea"/>
              <a:ea typeface="+mj-ea"/>
            </a:rPr>
          </a:br>
          <a:r>
            <a:rPr lang="zh-TW" altLang="en-US" sz="1800" b="1" kern="1200" dirty="0">
              <a:latin typeface="+mj-ea"/>
              <a:ea typeface="+mj-ea"/>
            </a:rPr>
            <a:t>微電影編輯</a:t>
          </a:r>
          <a:br>
            <a:rPr lang="en-US" altLang="zh-TW" sz="1800" b="1" kern="1200" dirty="0">
              <a:latin typeface="+mj-ea"/>
              <a:ea typeface="+mj-ea"/>
            </a:rPr>
          </a:br>
          <a:endParaRPr lang="zh-TW" altLang="en-US" sz="1400" kern="1200" dirty="0"/>
        </a:p>
      </dsp:txBody>
      <dsp:txXfrm>
        <a:off x="5649733" y="2361862"/>
        <a:ext cx="2574119" cy="2361862"/>
      </dsp:txXfrm>
    </dsp:sp>
    <dsp:sp modelId="{885E4628-4C93-4C7A-AE15-D77FFC778061}">
      <dsp:nvSpPr>
        <dsp:cNvPr id="0" name=""/>
        <dsp:cNvSpPr/>
      </dsp:nvSpPr>
      <dsp:spPr>
        <a:xfrm>
          <a:off x="5682483" y="354279"/>
          <a:ext cx="2499615" cy="1966250"/>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6F5D1-4C58-4891-BE0C-8C84868583AF}">
      <dsp:nvSpPr>
        <dsp:cNvPr id="0" name=""/>
        <dsp:cNvSpPr/>
      </dsp:nvSpPr>
      <dsp:spPr>
        <a:xfrm>
          <a:off x="1169975" y="5267698"/>
          <a:ext cx="6192636" cy="532703"/>
        </a:xfrm>
        <a:prstGeom prst="leftRightArrow">
          <a:avLst/>
        </a:prstGeom>
        <a:solidFill>
          <a:schemeClr val="accent6">
            <a:tint val="40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elaxedModerately"/>
          <a:lightRig rig="threePt" dir="t"/>
        </a:scene3d>
        <a:sp3d>
          <a:bevelT w="165100" prst="coolSlant"/>
        </a:sp3d>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DB8E7-0B00-4259-80F2-A8638B385C74}">
      <dsp:nvSpPr>
        <dsp:cNvPr id="0" name=""/>
        <dsp:cNvSpPr/>
      </dsp:nvSpPr>
      <dsp:spPr>
        <a:xfrm>
          <a:off x="3113194" y="82872"/>
          <a:ext cx="3900495" cy="3900495"/>
        </a:xfrm>
        <a:prstGeom prst="pie">
          <a:avLst>
            <a:gd name="adj1" fmla="val 16200000"/>
            <a:gd name="adj2" fmla="val 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zh-TW" altLang="en-US" sz="3400" b="1" kern="1200"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專業力</a:t>
          </a:r>
          <a:endParaRPr lang="zh-TW" altLang="en-US" sz="3400" b="1" kern="1200" cap="none" spc="50" dirty="0">
            <a:ln w="12700" cmpd="sng">
              <a:prstDash val="solid"/>
            </a:ln>
            <a:effectLst/>
            <a:latin typeface="微軟正黑體" panose="020B0604030504040204" pitchFamily="34" charset="-120"/>
            <a:ea typeface="微軟正黑體" panose="020B0604030504040204" pitchFamily="34" charset="-120"/>
          </a:endParaRPr>
        </a:p>
      </dsp:txBody>
      <dsp:txXfrm>
        <a:off x="5108019" y="804464"/>
        <a:ext cx="1439468" cy="1160861"/>
      </dsp:txXfrm>
    </dsp:sp>
    <dsp:sp modelId="{5396BB6A-F06C-4D26-AD8B-DE4D87FFDC07}">
      <dsp:nvSpPr>
        <dsp:cNvPr id="0" name=""/>
        <dsp:cNvSpPr/>
      </dsp:nvSpPr>
      <dsp:spPr>
        <a:xfrm>
          <a:off x="3204571" y="603560"/>
          <a:ext cx="3900495" cy="3900495"/>
        </a:xfrm>
        <a:prstGeom prst="pie">
          <a:avLst>
            <a:gd name="adj1" fmla="val 0"/>
            <a:gd name="adj2" fmla="val 5400000"/>
          </a:avLst>
        </a:prstGeom>
        <a:solidFill>
          <a:schemeClr val="accent2">
            <a:hueOff val="3494510"/>
            <a:satOff val="-663"/>
            <a:lumOff val="-333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zh-TW" altLang="en-US" sz="3400" b="1" kern="1200"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創新力</a:t>
          </a:r>
        </a:p>
      </dsp:txBody>
      <dsp:txXfrm>
        <a:off x="5224471" y="2623460"/>
        <a:ext cx="1439468" cy="1160861"/>
      </dsp:txXfrm>
    </dsp:sp>
    <dsp:sp modelId="{E3A16753-6B6B-472C-9AF8-F5A8BEFF3281}">
      <dsp:nvSpPr>
        <dsp:cNvPr id="0" name=""/>
        <dsp:cNvSpPr/>
      </dsp:nvSpPr>
      <dsp:spPr>
        <a:xfrm>
          <a:off x="2407622" y="620996"/>
          <a:ext cx="3900495" cy="3900495"/>
        </a:xfrm>
        <a:prstGeom prst="pie">
          <a:avLst>
            <a:gd name="adj1" fmla="val 5400000"/>
            <a:gd name="adj2" fmla="val 10800000"/>
          </a:avLst>
        </a:prstGeom>
        <a:solidFill>
          <a:schemeClr val="accent2">
            <a:hueOff val="6989019"/>
            <a:satOff val="-1325"/>
            <a:lumOff val="-666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zh-TW" altLang="en-US" sz="3400" b="1" kern="1200" cap="none" spc="5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務實力</a:t>
          </a:r>
          <a:endParaRPr lang="zh-TW" altLang="en-US" sz="3400" b="1" kern="1200"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endParaRPr>
        </a:p>
      </dsp:txBody>
      <dsp:txXfrm>
        <a:off x="2848750" y="2640895"/>
        <a:ext cx="1439468" cy="1160861"/>
      </dsp:txXfrm>
    </dsp:sp>
    <dsp:sp modelId="{81F2B28F-1EE6-4025-A0BC-41645A9E4F1A}">
      <dsp:nvSpPr>
        <dsp:cNvPr id="0" name=""/>
        <dsp:cNvSpPr/>
      </dsp:nvSpPr>
      <dsp:spPr>
        <a:xfrm>
          <a:off x="2407622" y="82883"/>
          <a:ext cx="3900495" cy="3900495"/>
        </a:xfrm>
        <a:prstGeom prst="pie">
          <a:avLst>
            <a:gd name="adj1" fmla="val 10800000"/>
            <a:gd name="adj2" fmla="val 16200000"/>
          </a:avLst>
        </a:prstGeom>
        <a:solidFill>
          <a:schemeClr val="accent2">
            <a:hueOff val="10483529"/>
            <a:satOff val="-1988"/>
            <a:lumOff val="-999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zh-TW" altLang="en-US" sz="3400" b="1" kern="1200" cap="none" spc="50" dirty="0">
              <a:ln w="12700" cmpd="sng">
                <a:prstDash val="solid"/>
              </a:ln>
              <a:effectLst/>
              <a:latin typeface="微軟正黑體" panose="020B0604030504040204" pitchFamily="34" charset="-120"/>
              <a:ea typeface="微軟正黑體" panose="020B0604030504040204" pitchFamily="34" charset="-120"/>
            </a:rPr>
            <a:t>品格</a:t>
          </a:r>
          <a:r>
            <a:rPr lang="zh-TW" altLang="en-US" sz="3400" b="1" kern="1200" cap="none" spc="50" dirty="0">
              <a:ln w="12700" cmpd="sng">
                <a:prstDash val="solid"/>
              </a:ln>
              <a:effectLst>
                <a:glow rad="53100">
                  <a:schemeClr val="accent6">
                    <a:satMod val="180000"/>
                    <a:alpha val="30000"/>
                  </a:schemeClr>
                </a:glow>
              </a:effectLst>
              <a:latin typeface="微軟正黑體" panose="020B0604030504040204" pitchFamily="34" charset="-120"/>
              <a:ea typeface="微軟正黑體" panose="020B0604030504040204" pitchFamily="34" charset="-120"/>
            </a:rPr>
            <a:t>力</a:t>
          </a:r>
        </a:p>
      </dsp:txBody>
      <dsp:txXfrm>
        <a:off x="2848750" y="802617"/>
        <a:ext cx="1439468" cy="1160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F9F22-BC18-4C00-8ABE-87C1D667E4C3}">
      <dsp:nvSpPr>
        <dsp:cNvPr id="0" name=""/>
        <dsp:cNvSpPr/>
      </dsp:nvSpPr>
      <dsp:spPr>
        <a:xfrm>
          <a:off x="673378" y="1483336"/>
          <a:ext cx="2786155" cy="2786293"/>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effectLst>
                <a:outerShdw blurRad="38100" dist="38100" dir="2700000" algn="tl">
                  <a:srgbClr val="000000">
                    <a:alpha val="43137"/>
                  </a:srgbClr>
                </a:outerShdw>
              </a:effectLst>
              <a:latin typeface="+mj-ea"/>
              <a:ea typeface="+mj-ea"/>
            </a:rPr>
            <a:t>農業群四科</a:t>
          </a:r>
        </a:p>
      </dsp:txBody>
      <dsp:txXfrm>
        <a:off x="1081401" y="1891379"/>
        <a:ext cx="1970109" cy="1970207"/>
      </dsp:txXfrm>
    </dsp:sp>
    <dsp:sp modelId="{7206B7B1-EABF-4744-A7F9-837F335F5AC7}">
      <dsp:nvSpPr>
        <dsp:cNvPr id="0" name=""/>
        <dsp:cNvSpPr/>
      </dsp:nvSpPr>
      <dsp:spPr>
        <a:xfrm>
          <a:off x="-1106620" y="-113026"/>
          <a:ext cx="6146733" cy="6224634"/>
        </a:xfrm>
        <a:prstGeom prst="blockArc">
          <a:avLst>
            <a:gd name="adj1" fmla="val 17527788"/>
            <a:gd name="adj2" fmla="val 4119114"/>
            <a:gd name="adj3" fmla="val 5750"/>
          </a:avLst>
        </a:prstGeom>
        <a:solidFill>
          <a:schemeClr val="accent2">
            <a:hueOff val="10483529"/>
            <a:satOff val="-1988"/>
            <a:lumOff val="-999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822C838-E959-4C6B-8338-CFC6B7FE6109}">
      <dsp:nvSpPr>
        <dsp:cNvPr id="0" name=""/>
        <dsp:cNvSpPr/>
      </dsp:nvSpPr>
      <dsp:spPr>
        <a:xfrm>
          <a:off x="3417535" y="4"/>
          <a:ext cx="1915841" cy="1812272"/>
        </a:xfrm>
        <a:prstGeom prst="ellipse">
          <a:avLst/>
        </a:prstGeom>
        <a:blipFill rotWithShape="1">
          <a:blip xmlns:r="http://schemas.openxmlformats.org/officeDocument/2006/relationships" r:embed="rId1"/>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CBF58C3-534F-4BFC-9A2C-B9B53726FB6F}">
      <dsp:nvSpPr>
        <dsp:cNvPr id="0" name=""/>
        <dsp:cNvSpPr/>
      </dsp:nvSpPr>
      <dsp:spPr>
        <a:xfrm>
          <a:off x="5337679" y="242796"/>
          <a:ext cx="4167376" cy="1347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     師資規劃：</a:t>
          </a:r>
          <a:br>
            <a:rPr lang="en-US" altLang="zh-TW" sz="2400" b="1" kern="1200" dirty="0">
              <a:latin typeface="+mj-ea"/>
              <a:ea typeface="+mj-ea"/>
            </a:rPr>
          </a:br>
          <a:r>
            <a:rPr lang="zh-TW" altLang="en-US" sz="2400" b="1" kern="1200" dirty="0">
              <a:latin typeface="+mj-ea"/>
              <a:ea typeface="+mj-ea"/>
            </a:rPr>
            <a:t>     </a:t>
          </a:r>
          <a:r>
            <a:rPr lang="zh-TW" altLang="en-US" sz="2000" b="1" kern="1200" dirty="0">
              <a:latin typeface="+mj-ea"/>
              <a:ea typeface="+mj-ea"/>
            </a:rPr>
            <a:t>校內合格教師</a:t>
          </a:r>
          <a:r>
            <a:rPr lang="en-US" altLang="zh-TW" sz="2000" b="1" kern="1200" dirty="0">
              <a:latin typeface="+mj-ea"/>
              <a:ea typeface="+mj-ea"/>
            </a:rPr>
            <a:t>90%</a:t>
          </a:r>
          <a:r>
            <a:rPr lang="zh-TW" altLang="en-US" sz="2000" b="1" kern="1200" dirty="0">
              <a:latin typeface="+mj-ea"/>
              <a:ea typeface="+mj-ea"/>
            </a:rPr>
            <a:t>具碩士以  </a:t>
          </a:r>
          <a:br>
            <a:rPr lang="en-US" altLang="zh-TW" sz="2000" b="1" kern="1200" dirty="0">
              <a:latin typeface="+mj-ea"/>
              <a:ea typeface="+mj-ea"/>
            </a:rPr>
          </a:br>
          <a:r>
            <a:rPr lang="zh-TW" altLang="en-US" sz="2000" b="1" kern="1200" dirty="0">
              <a:latin typeface="+mj-ea"/>
              <a:ea typeface="+mj-ea"/>
            </a:rPr>
            <a:t>      上學位與及多項專業證照。</a:t>
          </a:r>
          <a:endParaRPr lang="en-US" altLang="zh-TW" sz="2000" b="1" kern="1200" dirty="0">
            <a:latin typeface="+mj-ea"/>
            <a:ea typeface="+mj-ea"/>
          </a:endParaRPr>
        </a:p>
        <a:p>
          <a:pPr marL="0" lvl="0" indent="0" algn="l" defTabSz="1066800">
            <a:lnSpc>
              <a:spcPts val="2000"/>
            </a:lnSpc>
            <a:spcBef>
              <a:spcPct val="0"/>
            </a:spcBef>
            <a:spcAft>
              <a:spcPts val="0"/>
            </a:spcAft>
            <a:buNone/>
          </a:pPr>
          <a:r>
            <a:rPr lang="zh-TW" altLang="en-US" sz="2000" b="1" kern="1200" dirty="0">
              <a:latin typeface="+mj-ea"/>
              <a:ea typeface="+mj-ea"/>
            </a:rPr>
            <a:t>      </a:t>
          </a:r>
          <a:br>
            <a:rPr lang="en-US" altLang="zh-TW" sz="2000" b="1" kern="1200" dirty="0">
              <a:latin typeface="+mj-ea"/>
              <a:ea typeface="+mj-ea"/>
            </a:rPr>
          </a:br>
          <a:br>
            <a:rPr lang="en-US" altLang="zh-TW" sz="2000" b="1" kern="1200" dirty="0">
              <a:latin typeface="+mj-ea"/>
              <a:ea typeface="+mj-ea"/>
            </a:rPr>
          </a:br>
          <a:endParaRPr lang="zh-TW" altLang="en-US" sz="2000" b="1" kern="1200" dirty="0">
            <a:latin typeface="+mj-ea"/>
            <a:ea typeface="+mj-ea"/>
          </a:endParaRPr>
        </a:p>
      </dsp:txBody>
      <dsp:txXfrm>
        <a:off x="5337679" y="242796"/>
        <a:ext cx="4167376" cy="1347036"/>
      </dsp:txXfrm>
    </dsp:sp>
    <dsp:sp modelId="{8052DDF7-C082-428E-97FD-7577C08E5F8A}">
      <dsp:nvSpPr>
        <dsp:cNvPr id="0" name=""/>
        <dsp:cNvSpPr/>
      </dsp:nvSpPr>
      <dsp:spPr>
        <a:xfrm>
          <a:off x="3997733" y="1943169"/>
          <a:ext cx="2025708" cy="1859853"/>
        </a:xfrm>
        <a:prstGeom prst="ellipse">
          <a:avLst/>
        </a:prstGeom>
        <a:blipFill rotWithShape="1">
          <a:blip xmlns:r="http://schemas.openxmlformats.org/officeDocument/2006/relationships" r:embed="rId2"/>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E84D229-5AC4-428B-AA50-7E290DDEA147}">
      <dsp:nvSpPr>
        <dsp:cNvPr id="0" name=""/>
        <dsp:cNvSpPr/>
      </dsp:nvSpPr>
      <dsp:spPr>
        <a:xfrm>
          <a:off x="6269729" y="1942381"/>
          <a:ext cx="3219540" cy="1824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r>
            <a:rPr lang="zh-TW" altLang="en-US" sz="2400" b="1" kern="1200" dirty="0">
              <a:latin typeface="+mj-ea"/>
              <a:ea typeface="+mj-ea"/>
            </a:rPr>
            <a:t>設備資源提供：</a:t>
          </a:r>
          <a:br>
            <a:rPr lang="en-US" altLang="zh-TW" sz="2400" b="1" kern="1200" dirty="0">
              <a:latin typeface="+mj-ea"/>
              <a:ea typeface="+mj-ea"/>
            </a:rPr>
          </a:br>
          <a:r>
            <a:rPr lang="zh-TW" altLang="en-US" sz="2000" b="1" kern="1200" dirty="0">
              <a:latin typeface="+mj-ea"/>
              <a:ea typeface="+mj-ea"/>
            </a:rPr>
            <a:t>農業群各科皆具科館、各類專業教室、實驗室、實習場所與設備以及充分的戶外教學場域。</a:t>
          </a:r>
          <a:endParaRPr lang="zh-TW" altLang="en-US" sz="1100" kern="1200" dirty="0"/>
        </a:p>
      </dsp:txBody>
      <dsp:txXfrm>
        <a:off x="6269729" y="1942381"/>
        <a:ext cx="3219540" cy="1824553"/>
      </dsp:txXfrm>
    </dsp:sp>
    <dsp:sp modelId="{91B5E110-674F-47D4-8C7E-C74592E2FF14}">
      <dsp:nvSpPr>
        <dsp:cNvPr id="0" name=""/>
        <dsp:cNvSpPr/>
      </dsp:nvSpPr>
      <dsp:spPr>
        <a:xfrm>
          <a:off x="3417535" y="4004985"/>
          <a:ext cx="2104202" cy="1692820"/>
        </a:xfrm>
        <a:prstGeom prst="ellipse">
          <a:avLst/>
        </a:prstGeom>
        <a:blipFill rotWithShape="1">
          <a:blip xmlns:r="http://schemas.openxmlformats.org/officeDocument/2006/relationships" r:embed="rId3"/>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57FCC2A-5BC2-41C8-9CF8-4809A296AF4E}">
      <dsp:nvSpPr>
        <dsp:cNvPr id="0" name=""/>
        <dsp:cNvSpPr/>
      </dsp:nvSpPr>
      <dsp:spPr>
        <a:xfrm>
          <a:off x="6053845" y="4092703"/>
          <a:ext cx="3451210" cy="1681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000"/>
            </a:lnSpc>
            <a:spcBef>
              <a:spcPct val="0"/>
            </a:spcBef>
            <a:spcAft>
              <a:spcPts val="0"/>
            </a:spcAft>
            <a:buNone/>
          </a:pPr>
          <a:r>
            <a:rPr lang="zh-TW" altLang="en-US" sz="2400" b="1" kern="1200" dirty="0">
              <a:latin typeface="+mj-ea"/>
              <a:ea typeface="+mj-ea"/>
            </a:rPr>
            <a:t>教學資源多元化：</a:t>
          </a:r>
          <a:br>
            <a:rPr lang="en-US" altLang="zh-TW" sz="2400" b="1" kern="1200" dirty="0">
              <a:latin typeface="+mj-ea"/>
              <a:ea typeface="+mj-ea"/>
            </a:rPr>
          </a:br>
          <a:r>
            <a:rPr lang="zh-TW" altLang="en-US" sz="1800" b="1" kern="1200" dirty="0">
              <a:latin typeface="+mj-ea"/>
              <a:ea typeface="+mj-ea"/>
            </a:rPr>
            <a:t>業界實習與職場體驗</a:t>
          </a: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1800" b="1" kern="1200" dirty="0">
              <a:latin typeface="+mj-ea"/>
              <a:ea typeface="+mj-ea"/>
            </a:rPr>
            <a:t>高質優質化計畫</a:t>
          </a:r>
          <a:endParaRPr lang="en-US" altLang="zh-TW" sz="1800" b="1" kern="1200" dirty="0">
            <a:latin typeface="+mj-ea"/>
            <a:ea typeface="+mj-ea"/>
          </a:endParaRPr>
        </a:p>
        <a:p>
          <a:pPr marL="0" lvl="0" indent="0" algn="l" defTabSz="1066800">
            <a:lnSpc>
              <a:spcPts val="2000"/>
            </a:lnSpc>
            <a:spcBef>
              <a:spcPct val="0"/>
            </a:spcBef>
            <a:spcAft>
              <a:spcPts val="0"/>
            </a:spcAft>
            <a:buNone/>
          </a:pPr>
          <a:r>
            <a:rPr lang="zh-TW" altLang="en-US" sz="1800" b="1" kern="1200" dirty="0">
              <a:latin typeface="+mj-ea"/>
              <a:ea typeface="+mj-ea"/>
            </a:rPr>
            <a:t>教域學習區資源均質化計畫</a:t>
          </a:r>
          <a:br>
            <a:rPr lang="en-US" altLang="zh-TW" sz="1800" b="1" kern="1200" dirty="0">
              <a:latin typeface="+mj-ea"/>
              <a:ea typeface="+mj-ea"/>
            </a:rPr>
          </a:br>
          <a:r>
            <a:rPr lang="zh-TW" altLang="en-US" sz="1800" b="1" kern="1200" dirty="0">
              <a:latin typeface="+mj-ea"/>
              <a:ea typeface="+mj-ea"/>
            </a:rPr>
            <a:t>業師協同教學計畫</a:t>
          </a:r>
          <a:br>
            <a:rPr lang="en-US" altLang="zh-TW" sz="1800" b="1" kern="1200" dirty="0">
              <a:latin typeface="+mj-ea"/>
              <a:ea typeface="+mj-ea"/>
            </a:rPr>
          </a:br>
          <a:r>
            <a:rPr lang="zh-TW" altLang="en-US" sz="1800" b="1" kern="1200" dirty="0">
              <a:latin typeface="+mj-ea"/>
              <a:ea typeface="+mj-ea"/>
            </a:rPr>
            <a:t>農委會獎勵從農輔導方案</a:t>
          </a:r>
          <a:br>
            <a:rPr lang="en-US" altLang="zh-TW" sz="1800" b="1" kern="1200" dirty="0">
              <a:latin typeface="+mj-ea"/>
              <a:ea typeface="+mj-ea"/>
            </a:rPr>
          </a:br>
          <a:r>
            <a:rPr lang="zh-TW" altLang="en-US" sz="1800" b="1" kern="1200" dirty="0">
              <a:latin typeface="+mj-ea"/>
              <a:ea typeface="+mj-ea"/>
            </a:rPr>
            <a:t>企業合作契約與大學攜手專班</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400"/>
            </a:lnSpc>
            <a:spcBef>
              <a:spcPct val="0"/>
            </a:spcBef>
            <a:spcAft>
              <a:spcPts val="0"/>
            </a:spcAft>
            <a:buNone/>
          </a:pPr>
          <a:br>
            <a:rPr lang="en-US" altLang="zh-TW" sz="2000" b="1" kern="1200" dirty="0">
              <a:latin typeface="+mj-ea"/>
              <a:ea typeface="+mj-ea"/>
            </a:rPr>
          </a:br>
          <a:endParaRPr lang="zh-TW" altLang="en-US" sz="2000" kern="1200" dirty="0"/>
        </a:p>
      </dsp:txBody>
      <dsp:txXfrm>
        <a:off x="6053845" y="4092703"/>
        <a:ext cx="3451210" cy="16811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6B1F-39AB-40F3-9C75-34D54A507332}">
      <dsp:nvSpPr>
        <dsp:cNvPr id="0" name=""/>
        <dsp:cNvSpPr/>
      </dsp:nvSpPr>
      <dsp:spPr>
        <a:xfrm>
          <a:off x="1480" y="0"/>
          <a:ext cx="2101399" cy="618234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t>   </a:t>
          </a:r>
          <a:endParaRPr lang="en-US" altLang="zh-TW" sz="2000" kern="1200" dirty="0"/>
        </a:p>
        <a:p>
          <a:pPr marL="0" lvl="0" indent="0" algn="l" defTabSz="889000">
            <a:lnSpc>
              <a:spcPct val="90000"/>
            </a:lnSpc>
            <a:spcBef>
              <a:spcPct val="0"/>
            </a:spcBef>
            <a:spcAft>
              <a:spcPct val="35000"/>
            </a:spcAft>
            <a:buNone/>
          </a:pPr>
          <a:endParaRPr lang="en-US" altLang="zh-TW" sz="2000" b="1" kern="1200" dirty="0">
            <a:latin typeface="+mj-ea"/>
            <a:ea typeface="+mj-ea"/>
          </a:endParaRPr>
        </a:p>
        <a:p>
          <a:pPr marL="0" lvl="0" indent="0" algn="l" defTabSz="889000">
            <a:lnSpc>
              <a:spcPts val="2000"/>
            </a:lnSpc>
            <a:spcBef>
              <a:spcPct val="0"/>
            </a:spcBef>
            <a:spcAft>
              <a:spcPts val="0"/>
            </a:spcAft>
            <a:buNone/>
          </a:pPr>
          <a:r>
            <a:rPr lang="zh-TW" altLang="en-US" sz="2000" b="1" kern="1200" dirty="0">
              <a:latin typeface="+mj-ea"/>
              <a:ea typeface="+mj-ea"/>
            </a:rPr>
            <a:t>  </a:t>
          </a:r>
          <a:br>
            <a:rPr lang="en-US" altLang="zh-TW" sz="2000" b="1" kern="1200" dirty="0">
              <a:latin typeface="+mj-ea"/>
              <a:ea typeface="+mj-ea"/>
            </a:rPr>
          </a:br>
          <a:r>
            <a:rPr lang="zh-TW" altLang="en-US" sz="2000" b="1" kern="1200" dirty="0">
              <a:latin typeface="+mj-ea"/>
              <a:ea typeface="+mj-ea"/>
            </a:rPr>
            <a:t>   </a:t>
          </a:r>
          <a:br>
            <a:rPr lang="en-US" altLang="zh-TW" sz="2000" b="1" kern="1200" dirty="0">
              <a:latin typeface="+mj-ea"/>
              <a:ea typeface="+mj-ea"/>
            </a:rPr>
          </a:br>
          <a:r>
            <a:rPr lang="zh-TW" altLang="en-US" sz="2000" b="1" kern="1200" dirty="0">
              <a:latin typeface="+mj-ea"/>
              <a:ea typeface="+mj-ea"/>
            </a:rPr>
            <a:t>  </a:t>
          </a:r>
          <a:endParaRPr lang="en-US" altLang="zh-TW" sz="2000" b="1" kern="1200" dirty="0">
            <a:latin typeface="+mj-ea"/>
            <a:ea typeface="+mj-ea"/>
          </a:endParaRPr>
        </a:p>
        <a:p>
          <a:pPr marL="0" lvl="0" indent="0" algn="l" defTabSz="889000">
            <a:lnSpc>
              <a:spcPts val="2000"/>
            </a:lnSpc>
            <a:spcBef>
              <a:spcPct val="0"/>
            </a:spcBef>
            <a:spcAft>
              <a:spcPts val="0"/>
            </a:spcAft>
            <a:buNone/>
          </a:pPr>
          <a:r>
            <a:rPr lang="zh-TW" altLang="en-US" sz="2000" b="1" kern="1200" dirty="0">
              <a:latin typeface="+mj-ea"/>
              <a:ea typeface="+mj-ea"/>
            </a:rPr>
            <a:t>  </a:t>
          </a:r>
          <a:br>
            <a:rPr lang="en-US" altLang="zh-TW" sz="2000" b="1" kern="1200" dirty="0">
              <a:latin typeface="+mj-ea"/>
              <a:ea typeface="+mj-ea"/>
            </a:rPr>
          </a:br>
          <a:r>
            <a:rPr lang="zh-TW" altLang="en-US" sz="2000" b="1" kern="1200" dirty="0">
              <a:latin typeface="+mj-ea"/>
              <a:ea typeface="+mj-ea"/>
            </a:rPr>
            <a:t>  </a:t>
          </a:r>
          <a:r>
            <a:rPr lang="zh-TW" altLang="en-US" sz="2400" b="1" kern="1200" dirty="0">
              <a:latin typeface="+mj-ea"/>
              <a:ea typeface="+mj-ea"/>
            </a:rPr>
            <a:t>農場經營科</a:t>
          </a:r>
          <a:endParaRPr lang="en-US" altLang="zh-TW" sz="2400" b="1" kern="1200" dirty="0">
            <a:latin typeface="+mj-ea"/>
            <a:ea typeface="+mj-ea"/>
          </a:endParaRPr>
        </a:p>
        <a:p>
          <a:pPr marL="0" lvl="0" indent="0" algn="l" defTabSz="889000">
            <a:lnSpc>
              <a:spcPts val="2000"/>
            </a:lnSpc>
            <a:spcBef>
              <a:spcPct val="0"/>
            </a:spcBef>
            <a:spcAft>
              <a:spcPts val="0"/>
            </a:spcAft>
            <a:buNone/>
          </a:pPr>
          <a:r>
            <a:rPr lang="zh-TW" altLang="en-US" sz="2000" b="1" kern="1200" dirty="0">
              <a:solidFill>
                <a:srgbClr val="652603"/>
              </a:solidFill>
              <a:latin typeface="+mj-ea"/>
              <a:ea typeface="+mj-ea"/>
            </a:rPr>
            <a:t>   </a:t>
          </a:r>
          <a:br>
            <a:rPr lang="en-US" altLang="zh-TW" sz="2000" b="1" kern="1200" dirty="0">
              <a:solidFill>
                <a:srgbClr val="652603"/>
              </a:solidFill>
              <a:latin typeface="+mj-ea"/>
              <a:ea typeface="+mj-ea"/>
            </a:rPr>
          </a:br>
          <a:r>
            <a:rPr lang="zh-TW" altLang="en-US" sz="2000" b="1" kern="1200" dirty="0">
              <a:solidFill>
                <a:srgbClr val="652603"/>
              </a:solidFill>
              <a:latin typeface="+mj-ea"/>
              <a:ea typeface="+mj-ea"/>
            </a:rPr>
            <a:t>   </a:t>
          </a:r>
          <a:r>
            <a:rPr lang="zh-TW" altLang="en-US" sz="2000" b="1" kern="1200" dirty="0">
              <a:solidFill>
                <a:schemeClr val="bg1"/>
              </a:solidFill>
              <a:latin typeface="+mj-ea"/>
              <a:ea typeface="+mj-ea"/>
            </a:rPr>
            <a:t>二年級</a:t>
          </a:r>
          <a:br>
            <a:rPr lang="en-US" altLang="zh-TW" sz="2500" kern="1200" dirty="0">
              <a:solidFill>
                <a:srgbClr val="652603"/>
              </a:solidFill>
            </a:rPr>
          </a:br>
          <a:r>
            <a:rPr lang="zh-TW" altLang="en-US" sz="2500" kern="1200" dirty="0">
              <a:solidFill>
                <a:srgbClr val="652603"/>
              </a:solidFill>
            </a:rPr>
            <a:t>  </a:t>
          </a:r>
          <a:r>
            <a:rPr lang="zh-TW" altLang="en-US" sz="1800" b="1" kern="1200" dirty="0">
              <a:solidFill>
                <a:srgbClr val="652603"/>
              </a:solidFill>
              <a:latin typeface="+mj-ea"/>
              <a:ea typeface="+mj-ea"/>
            </a:rPr>
            <a:t>動物飼養實習</a:t>
          </a:r>
          <a:br>
            <a:rPr lang="en-US" altLang="zh-TW" sz="1800" b="1" kern="1200" dirty="0">
              <a:solidFill>
                <a:srgbClr val="652603"/>
              </a:solidFill>
              <a:latin typeface="+mj-ea"/>
              <a:ea typeface="+mj-ea"/>
            </a:rPr>
          </a:br>
          <a:r>
            <a:rPr lang="zh-TW" altLang="en-US" sz="1800" b="1" kern="1200" dirty="0">
              <a:solidFill>
                <a:srgbClr val="652603"/>
              </a:solidFill>
              <a:latin typeface="+mj-ea"/>
              <a:ea typeface="+mj-ea"/>
            </a:rPr>
            <a:t>   種苗生產實習</a:t>
          </a:r>
          <a:endParaRPr lang="en-US" altLang="zh-TW" sz="1800" b="1" kern="1200" dirty="0">
            <a:solidFill>
              <a:srgbClr val="652603"/>
            </a:solidFill>
            <a:latin typeface="+mj-ea"/>
            <a:ea typeface="+mj-ea"/>
          </a:endParaRPr>
        </a:p>
        <a:p>
          <a:pPr marL="0" lvl="0" indent="0" algn="l" defTabSz="889000">
            <a:lnSpc>
              <a:spcPts val="2000"/>
            </a:lnSpc>
            <a:spcBef>
              <a:spcPct val="0"/>
            </a:spcBef>
            <a:spcAft>
              <a:spcPts val="0"/>
            </a:spcAft>
            <a:buNone/>
          </a:pPr>
          <a:r>
            <a:rPr lang="zh-TW" altLang="en-US" sz="1800" b="1" kern="1200" dirty="0">
              <a:solidFill>
                <a:srgbClr val="652603"/>
              </a:solidFill>
              <a:latin typeface="+mj-ea"/>
              <a:ea typeface="+mj-ea"/>
            </a:rPr>
            <a:t>   </a:t>
          </a:r>
          <a:br>
            <a:rPr lang="en-US" altLang="zh-TW" sz="1800" b="1" kern="1200" dirty="0">
              <a:solidFill>
                <a:srgbClr val="652603"/>
              </a:solidFill>
              <a:latin typeface="+mj-ea"/>
              <a:ea typeface="+mj-ea"/>
            </a:rPr>
          </a:br>
          <a:r>
            <a:rPr lang="zh-TW" altLang="en-US" sz="1800" b="1" kern="1200" dirty="0">
              <a:solidFill>
                <a:srgbClr val="652603"/>
              </a:solidFill>
              <a:latin typeface="+mj-ea"/>
              <a:ea typeface="+mj-ea"/>
            </a:rPr>
            <a:t>   </a:t>
          </a:r>
          <a:r>
            <a:rPr lang="zh-TW" altLang="en-US" sz="2000" b="1" kern="1200" dirty="0">
              <a:solidFill>
                <a:schemeClr val="bg1"/>
              </a:solidFill>
              <a:latin typeface="+mj-ea"/>
              <a:ea typeface="+mj-ea"/>
            </a:rPr>
            <a:t>三年級</a:t>
          </a:r>
          <a:br>
            <a:rPr lang="en-US" altLang="zh-TW" sz="2000" b="1" kern="1200" dirty="0">
              <a:solidFill>
                <a:srgbClr val="652603"/>
              </a:solidFill>
              <a:latin typeface="+mj-ea"/>
              <a:ea typeface="+mj-ea"/>
            </a:rPr>
          </a:br>
          <a:r>
            <a:rPr lang="zh-TW" altLang="en-US" sz="2000" b="1" kern="1200" dirty="0">
              <a:solidFill>
                <a:srgbClr val="652603"/>
              </a:solidFill>
              <a:latin typeface="+mj-ea"/>
              <a:ea typeface="+mj-ea"/>
            </a:rPr>
            <a:t>   </a:t>
          </a:r>
          <a:r>
            <a:rPr lang="zh-TW" altLang="en-US" sz="1600" b="1" kern="1200" dirty="0">
              <a:solidFill>
                <a:srgbClr val="652603"/>
              </a:solidFill>
              <a:latin typeface="+mj-ea"/>
              <a:ea typeface="+mj-ea"/>
            </a:rPr>
            <a:t>休閒農業經營管理</a:t>
          </a:r>
          <a:br>
            <a:rPr lang="en-US" altLang="zh-TW" sz="1600" b="1" kern="1200" dirty="0">
              <a:solidFill>
                <a:srgbClr val="652603"/>
              </a:solidFill>
              <a:latin typeface="+mj-ea"/>
              <a:ea typeface="+mj-ea"/>
            </a:rPr>
          </a:br>
          <a:r>
            <a:rPr lang="zh-TW" altLang="en-US" sz="1800" b="1" kern="1200" dirty="0">
              <a:solidFill>
                <a:srgbClr val="652603"/>
              </a:solidFill>
              <a:latin typeface="+mj-ea"/>
              <a:ea typeface="+mj-ea"/>
            </a:rPr>
            <a:t>   農產行銷</a:t>
          </a:r>
          <a:br>
            <a:rPr lang="en-US" altLang="zh-TW" sz="1800" b="1" kern="1200" dirty="0">
              <a:solidFill>
                <a:srgbClr val="652603"/>
              </a:solidFill>
              <a:latin typeface="+mj-ea"/>
              <a:ea typeface="+mj-ea"/>
            </a:rPr>
          </a:br>
          <a:r>
            <a:rPr lang="zh-TW" altLang="en-US" sz="1600" b="1" kern="1200" dirty="0">
              <a:solidFill>
                <a:srgbClr val="652603"/>
              </a:solidFill>
              <a:latin typeface="+mj-ea"/>
              <a:ea typeface="+mj-ea"/>
            </a:rPr>
            <a:t>   </a:t>
          </a:r>
          <a:r>
            <a:rPr lang="zh-TW" altLang="en-US" sz="1800" b="1" kern="1200" dirty="0">
              <a:solidFill>
                <a:srgbClr val="652603"/>
              </a:solidFill>
              <a:latin typeface="+mj-ea"/>
              <a:ea typeface="+mj-ea"/>
            </a:rPr>
            <a:t>米食加工實習</a:t>
          </a:r>
          <a:br>
            <a:rPr lang="en-US" altLang="zh-TW" sz="1800" b="1" kern="1200" dirty="0">
              <a:solidFill>
                <a:srgbClr val="652603"/>
              </a:solidFill>
              <a:latin typeface="+mj-ea"/>
              <a:ea typeface="+mj-ea"/>
            </a:rPr>
          </a:br>
          <a:r>
            <a:rPr lang="zh-TW" altLang="en-US" sz="1600" b="1" kern="1200" dirty="0">
              <a:solidFill>
                <a:srgbClr val="652603"/>
              </a:solidFill>
              <a:latin typeface="+mj-ea"/>
              <a:ea typeface="+mj-ea"/>
            </a:rPr>
            <a:t>   原住民作物變奏曲</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植物組織培養實習</a:t>
          </a:r>
          <a:endParaRPr lang="en-US" altLang="zh-TW" sz="1600" b="1" kern="1200" dirty="0">
            <a:solidFill>
              <a:srgbClr val="652603"/>
            </a:solidFill>
            <a:latin typeface="+mj-ea"/>
            <a:ea typeface="+mj-ea"/>
          </a:endParaRPr>
        </a:p>
        <a:p>
          <a:pPr marL="0" lvl="0" indent="0" algn="l" defTabSz="889000">
            <a:lnSpc>
              <a:spcPct val="90000"/>
            </a:lnSpc>
            <a:spcBef>
              <a:spcPct val="0"/>
            </a:spcBef>
            <a:spcAft>
              <a:spcPct val="35000"/>
            </a:spcAft>
            <a:buNone/>
          </a:pPr>
          <a:endParaRPr lang="en-US" altLang="zh-TW" sz="1800" b="1" kern="1200" dirty="0">
            <a:latin typeface="+mj-ea"/>
            <a:ea typeface="+mj-ea"/>
          </a:endParaRPr>
        </a:p>
        <a:p>
          <a:pPr marL="0" lvl="0" indent="0" algn="ctr" defTabSz="889000">
            <a:lnSpc>
              <a:spcPct val="90000"/>
            </a:lnSpc>
            <a:spcBef>
              <a:spcPct val="0"/>
            </a:spcBef>
            <a:spcAft>
              <a:spcPct val="35000"/>
            </a:spcAft>
            <a:buNone/>
          </a:pPr>
          <a:endParaRPr lang="zh-TW" altLang="en-US" sz="1800" b="1" kern="1200" dirty="0">
            <a:latin typeface="+mj-ea"/>
            <a:ea typeface="+mj-ea"/>
          </a:endParaRPr>
        </a:p>
      </dsp:txBody>
      <dsp:txXfrm>
        <a:off x="1480" y="2472938"/>
        <a:ext cx="2101399" cy="2472938"/>
      </dsp:txXfrm>
    </dsp:sp>
    <dsp:sp modelId="{079D5C8E-3E86-47D6-BFDF-F23BFAAAE9AE}">
      <dsp:nvSpPr>
        <dsp:cNvPr id="0" name=""/>
        <dsp:cNvSpPr/>
      </dsp:nvSpPr>
      <dsp:spPr>
        <a:xfrm>
          <a:off x="74970" y="370940"/>
          <a:ext cx="1954419" cy="205872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C203CE-72F8-46E5-A0A8-2BDB7620CFD5}">
      <dsp:nvSpPr>
        <dsp:cNvPr id="0" name=""/>
        <dsp:cNvSpPr/>
      </dsp:nvSpPr>
      <dsp:spPr>
        <a:xfrm>
          <a:off x="2165031" y="0"/>
          <a:ext cx="2098146" cy="6182347"/>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ts val="2000"/>
            </a:lnSpc>
            <a:spcBef>
              <a:spcPct val="0"/>
            </a:spcBef>
            <a:spcAft>
              <a:spcPts val="0"/>
            </a:spcAft>
            <a:buNone/>
          </a:pPr>
          <a:endParaRPr lang="en-US" altLang="zh-TW" sz="1800" b="1" kern="1200" dirty="0">
            <a:solidFill>
              <a:srgbClr val="652603"/>
            </a:solidFill>
            <a:latin typeface="+mj-ea"/>
            <a:ea typeface="+mj-ea"/>
          </a:endParaRPr>
        </a:p>
        <a:p>
          <a:pPr marL="0" lvl="0" indent="0" algn="l" defTabSz="800100">
            <a:lnSpc>
              <a:spcPts val="2000"/>
            </a:lnSpc>
            <a:spcBef>
              <a:spcPct val="0"/>
            </a:spcBef>
            <a:spcAft>
              <a:spcPts val="0"/>
            </a:spcAft>
            <a:buNone/>
          </a:pPr>
          <a:br>
            <a:rPr lang="en-US" altLang="zh-TW" sz="2400" b="1" kern="1200" dirty="0">
              <a:latin typeface="+mj-ea"/>
              <a:ea typeface="+mj-ea"/>
            </a:rPr>
          </a:br>
          <a:r>
            <a:rPr lang="zh-TW" altLang="en-US" sz="2400" b="1" kern="1200" dirty="0">
              <a:latin typeface="+mj-ea"/>
              <a:ea typeface="+mj-ea"/>
            </a:rPr>
            <a:t>       </a:t>
          </a:r>
          <a:endParaRPr lang="en-US" altLang="zh-TW" sz="2400" b="1" kern="1200" dirty="0">
            <a:latin typeface="+mj-ea"/>
            <a:ea typeface="+mj-ea"/>
          </a:endParaRPr>
        </a:p>
        <a:p>
          <a:pPr marL="0" lvl="0" indent="0" algn="l" defTabSz="800100">
            <a:lnSpc>
              <a:spcPts val="2000"/>
            </a:lnSpc>
            <a:spcBef>
              <a:spcPct val="0"/>
            </a:spcBef>
            <a:spcAft>
              <a:spcPts val="0"/>
            </a:spcAft>
            <a:buNone/>
          </a:pPr>
          <a:r>
            <a:rPr lang="zh-TW" altLang="en-US" sz="2400" b="1" kern="1200" dirty="0">
              <a:latin typeface="+mj-ea"/>
              <a:ea typeface="+mj-ea"/>
            </a:rPr>
            <a:t>       </a:t>
          </a:r>
          <a:br>
            <a:rPr lang="en-US" altLang="zh-TW" sz="2400" b="1" kern="1200" dirty="0">
              <a:latin typeface="+mj-ea"/>
              <a:ea typeface="+mj-ea"/>
            </a:rPr>
          </a:br>
          <a:r>
            <a:rPr lang="zh-TW" altLang="en-US" sz="2400" b="1" kern="1200" dirty="0">
              <a:latin typeface="+mj-ea"/>
              <a:ea typeface="+mj-ea"/>
            </a:rPr>
            <a:t>       森林科</a:t>
          </a:r>
          <a:br>
            <a:rPr lang="en-US" altLang="zh-TW" sz="2400" b="1" kern="1200" dirty="0">
              <a:latin typeface="+mj-ea"/>
              <a:ea typeface="+mj-ea"/>
            </a:rPr>
          </a:br>
          <a:endParaRPr lang="en-US" altLang="zh-TW" sz="2400" b="1" kern="1200" dirty="0">
            <a:latin typeface="+mj-ea"/>
            <a:ea typeface="+mj-ea"/>
          </a:endParaRPr>
        </a:p>
        <a:p>
          <a:pPr marL="0" lvl="0" indent="0" algn="l" defTabSz="800100">
            <a:lnSpc>
              <a:spcPts val="2000"/>
            </a:lnSpc>
            <a:spcBef>
              <a:spcPct val="0"/>
            </a:spcBef>
            <a:spcAft>
              <a:spcPts val="0"/>
            </a:spcAft>
            <a:buNone/>
          </a:pPr>
          <a:r>
            <a:rPr lang="zh-TW" altLang="en-US" sz="2000" b="1" kern="1200" dirty="0">
              <a:solidFill>
                <a:schemeClr val="bg1"/>
              </a:solidFill>
              <a:latin typeface="+mj-ea"/>
              <a:ea typeface="+mj-ea"/>
            </a:rPr>
            <a:t>   二年級</a:t>
          </a:r>
          <a:br>
            <a:rPr lang="en-US" altLang="zh-TW" sz="2000" b="1" kern="1200" dirty="0">
              <a:solidFill>
                <a:srgbClr val="652603"/>
              </a:solidFill>
              <a:latin typeface="+mj-ea"/>
              <a:ea typeface="+mj-ea"/>
            </a:rPr>
          </a:br>
          <a:r>
            <a:rPr lang="zh-TW" altLang="en-US" sz="2000" b="1" kern="1200" dirty="0">
              <a:solidFill>
                <a:srgbClr val="652603"/>
              </a:solidFill>
              <a:latin typeface="+mj-ea"/>
              <a:ea typeface="+mj-ea"/>
            </a:rPr>
            <a:t>   </a:t>
          </a:r>
          <a:r>
            <a:rPr lang="zh-TW" altLang="en-US" sz="1600" b="1" kern="1200" dirty="0">
              <a:solidFill>
                <a:srgbClr val="652603"/>
              </a:solidFill>
              <a:latin typeface="+mj-ea"/>
              <a:ea typeface="+mj-ea"/>
            </a:rPr>
            <a:t>野生動物概論</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野生動物調查實習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植物識別實習</a:t>
          </a:r>
          <a:br>
            <a:rPr lang="en-US" altLang="zh-TW" sz="1800" b="1" kern="1200" dirty="0">
              <a:solidFill>
                <a:srgbClr val="652603"/>
              </a:solidFill>
              <a:latin typeface="+mj-ea"/>
              <a:ea typeface="+mj-ea"/>
            </a:rPr>
          </a:br>
          <a:endParaRPr lang="en-US" altLang="zh-TW" sz="1800" b="1" kern="1200" dirty="0">
            <a:solidFill>
              <a:srgbClr val="652603"/>
            </a:solidFill>
            <a:latin typeface="+mj-ea"/>
            <a:ea typeface="+mj-ea"/>
          </a:endParaRPr>
        </a:p>
        <a:p>
          <a:pPr marL="0" lvl="0" indent="0" algn="l" defTabSz="800100">
            <a:lnSpc>
              <a:spcPts val="2000"/>
            </a:lnSpc>
            <a:spcBef>
              <a:spcPct val="0"/>
            </a:spcBef>
            <a:spcAft>
              <a:spcPts val="0"/>
            </a:spcAft>
            <a:buNone/>
          </a:pPr>
          <a:r>
            <a:rPr lang="zh-TW" altLang="en-US" sz="2000" b="1" kern="1200" dirty="0">
              <a:solidFill>
                <a:srgbClr val="652603"/>
              </a:solidFill>
              <a:latin typeface="+mj-ea"/>
              <a:ea typeface="+mj-ea"/>
            </a:rPr>
            <a:t>   </a:t>
          </a:r>
          <a:r>
            <a:rPr lang="zh-TW" altLang="en-US" sz="2000" b="1" kern="1200" dirty="0">
              <a:solidFill>
                <a:schemeClr val="bg1"/>
              </a:solidFill>
              <a:latin typeface="+mj-ea"/>
              <a:ea typeface="+mj-ea"/>
            </a:rPr>
            <a:t>三年級</a:t>
          </a:r>
          <a:br>
            <a:rPr lang="en-US" altLang="zh-TW" sz="2000" b="1" kern="1200" dirty="0">
              <a:solidFill>
                <a:srgbClr val="652603"/>
              </a:solidFill>
              <a:latin typeface="+mj-ea"/>
              <a:ea typeface="+mj-ea"/>
            </a:rPr>
          </a:br>
          <a:r>
            <a:rPr lang="zh-TW" altLang="en-US" sz="2000" b="1" kern="1200" dirty="0">
              <a:solidFill>
                <a:srgbClr val="652603"/>
              </a:solidFill>
              <a:latin typeface="+mj-ea"/>
              <a:ea typeface="+mj-ea"/>
            </a:rPr>
            <a:t>   </a:t>
          </a:r>
          <a:r>
            <a:rPr lang="zh-TW" altLang="en-US" sz="1600" b="1" kern="1200" dirty="0">
              <a:solidFill>
                <a:srgbClr val="652603"/>
              </a:solidFill>
              <a:latin typeface="+mj-ea"/>
              <a:ea typeface="+mj-ea"/>
            </a:rPr>
            <a:t>養蜂學</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養蜂學實習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木材工藝實習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木材機械實習</a:t>
          </a:r>
          <a:endParaRPr lang="zh-TW" altLang="en-US" sz="1600" kern="1200" dirty="0"/>
        </a:p>
      </dsp:txBody>
      <dsp:txXfrm>
        <a:off x="2165031" y="2472938"/>
        <a:ext cx="2098146" cy="2472938"/>
      </dsp:txXfrm>
    </dsp:sp>
    <dsp:sp modelId="{934D63B4-F5D3-47CA-B099-41606727A6B1}">
      <dsp:nvSpPr>
        <dsp:cNvPr id="0" name=""/>
        <dsp:cNvSpPr/>
      </dsp:nvSpPr>
      <dsp:spPr>
        <a:xfrm>
          <a:off x="2240390" y="370940"/>
          <a:ext cx="1947427" cy="205872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E6E26-CEE8-4157-9B77-42FBC4ABB685}">
      <dsp:nvSpPr>
        <dsp:cNvPr id="0" name=""/>
        <dsp:cNvSpPr/>
      </dsp:nvSpPr>
      <dsp:spPr>
        <a:xfrm>
          <a:off x="4328748" y="0"/>
          <a:ext cx="2168813" cy="6182347"/>
        </a:xfrm>
        <a:prstGeom prst="roundRect">
          <a:avLst>
            <a:gd name="adj" fmla="val 10000"/>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ts val="2000"/>
            </a:lnSpc>
            <a:spcBef>
              <a:spcPct val="0"/>
            </a:spcBef>
            <a:spcAft>
              <a:spcPts val="0"/>
            </a:spcAft>
            <a:buNone/>
          </a:pPr>
          <a:r>
            <a:rPr lang="zh-TW" altLang="en-US" sz="2200" b="1" kern="1200" dirty="0">
              <a:latin typeface="+mj-ea"/>
              <a:ea typeface="+mj-ea"/>
            </a:rPr>
            <a:t>    </a:t>
          </a:r>
          <a:br>
            <a:rPr lang="en-US" altLang="zh-TW" sz="2200" b="1" kern="1200" dirty="0">
              <a:latin typeface="+mj-ea"/>
              <a:ea typeface="+mj-ea"/>
            </a:rPr>
          </a:br>
          <a:r>
            <a:rPr lang="zh-TW" altLang="en-US" sz="2200" b="1" kern="1200" dirty="0">
              <a:latin typeface="+mj-ea"/>
              <a:ea typeface="+mj-ea"/>
            </a:rPr>
            <a:t>     </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200" b="1" kern="1200" dirty="0">
              <a:latin typeface="+mj-ea"/>
              <a:ea typeface="+mj-ea"/>
            </a:rPr>
            <a:t>     </a:t>
          </a:r>
          <a:endParaRPr lang="en-US" altLang="zh-TW" sz="2200" b="1" kern="1200" dirty="0">
            <a:latin typeface="+mj-ea"/>
            <a:ea typeface="+mj-ea"/>
          </a:endParaRPr>
        </a:p>
        <a:p>
          <a:pPr marL="0" lvl="0" indent="0" algn="l" defTabSz="977900">
            <a:lnSpc>
              <a:spcPts val="2000"/>
            </a:lnSpc>
            <a:spcBef>
              <a:spcPct val="0"/>
            </a:spcBef>
            <a:spcAft>
              <a:spcPts val="0"/>
            </a:spcAft>
            <a:buNone/>
          </a:pP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200" b="1" kern="1200" dirty="0">
              <a:latin typeface="+mj-ea"/>
              <a:ea typeface="+mj-ea"/>
            </a:rPr>
            <a:t>      </a:t>
          </a:r>
          <a:endParaRPr lang="en-US" altLang="zh-TW" sz="2200" b="1" kern="1200" dirty="0">
            <a:latin typeface="+mj-ea"/>
            <a:ea typeface="+mj-ea"/>
          </a:endParaRPr>
        </a:p>
        <a:p>
          <a:pPr marL="0" lvl="0" indent="0" algn="ctr" defTabSz="977900">
            <a:lnSpc>
              <a:spcPts val="2000"/>
            </a:lnSpc>
            <a:spcBef>
              <a:spcPct val="0"/>
            </a:spcBef>
            <a:spcAft>
              <a:spcPts val="0"/>
            </a:spcAft>
            <a:buNone/>
          </a:pPr>
          <a:r>
            <a:rPr lang="zh-TW" altLang="en-US" sz="2200" b="1" kern="1200" dirty="0">
              <a:latin typeface="+mj-ea"/>
              <a:ea typeface="+mj-ea"/>
            </a:rPr>
            <a:t>園藝科</a:t>
          </a:r>
          <a:br>
            <a:rPr lang="en-US" altLang="zh-TW" sz="900" b="1" kern="1200" dirty="0">
              <a:latin typeface="+mj-ea"/>
              <a:ea typeface="+mj-ea"/>
            </a:rPr>
          </a:br>
          <a:endParaRPr lang="en-US" altLang="zh-TW" sz="900" b="1" kern="1200" dirty="0">
            <a:latin typeface="+mj-ea"/>
            <a:ea typeface="+mj-ea"/>
          </a:endParaRPr>
        </a:p>
        <a:p>
          <a:pPr marL="0" lvl="0" indent="0" algn="l" defTabSz="977900">
            <a:lnSpc>
              <a:spcPts val="2000"/>
            </a:lnSpc>
            <a:spcBef>
              <a:spcPct val="0"/>
            </a:spcBef>
            <a:spcAft>
              <a:spcPts val="0"/>
            </a:spcAft>
            <a:buNone/>
          </a:pPr>
          <a:r>
            <a:rPr lang="zh-TW" altLang="en-US" sz="900" b="1" kern="1200" dirty="0">
              <a:latin typeface="+mj-ea"/>
              <a:ea typeface="+mj-ea"/>
            </a:rPr>
            <a:t> </a:t>
          </a:r>
          <a:r>
            <a:rPr lang="zh-TW" altLang="en-US" sz="2000" b="1" kern="1200" dirty="0">
              <a:solidFill>
                <a:schemeClr val="bg1"/>
              </a:solidFill>
              <a:latin typeface="+mj-ea"/>
              <a:ea typeface="+mj-ea"/>
            </a:rPr>
            <a:t>二年級</a:t>
          </a:r>
          <a:br>
            <a:rPr lang="en-US" altLang="zh-TW" sz="2000" b="1" kern="1200" dirty="0">
              <a:solidFill>
                <a:srgbClr val="652603"/>
              </a:solidFill>
              <a:latin typeface="+mj-ea"/>
              <a:ea typeface="+mj-ea"/>
            </a:rPr>
          </a:br>
          <a:r>
            <a:rPr lang="zh-TW" altLang="en-US" sz="1600" b="1" kern="1200" dirty="0">
              <a:solidFill>
                <a:srgbClr val="652603"/>
              </a:solidFill>
              <a:latin typeface="+mj-ea"/>
              <a:ea typeface="+mj-ea"/>
            </a:rPr>
            <a:t>造園施工、景觀製圖</a:t>
          </a:r>
          <a:br>
            <a:rPr lang="en-US" altLang="zh-TW" sz="1800" b="1" kern="1200" dirty="0">
              <a:solidFill>
                <a:srgbClr val="652603"/>
              </a:solidFill>
              <a:latin typeface="+mj-ea"/>
              <a:ea typeface="+mj-ea"/>
            </a:rPr>
          </a:br>
          <a:r>
            <a:rPr lang="zh-TW" altLang="en-US" sz="1800" b="1" kern="1200" dirty="0">
              <a:solidFill>
                <a:srgbClr val="652603"/>
              </a:solidFill>
              <a:latin typeface="+mj-ea"/>
              <a:ea typeface="+mj-ea"/>
            </a:rPr>
            <a:t>果樹、蔬菜、花卉</a:t>
          </a:r>
          <a:br>
            <a:rPr lang="en-US" altLang="zh-TW" sz="1800" b="1" kern="1200" dirty="0">
              <a:solidFill>
                <a:srgbClr val="652603"/>
              </a:solidFill>
              <a:latin typeface="+mj-ea"/>
              <a:ea typeface="+mj-ea"/>
            </a:rPr>
          </a:br>
          <a:br>
            <a:rPr lang="en-US" altLang="zh-TW" sz="1800" b="1" kern="1200" dirty="0">
              <a:solidFill>
                <a:srgbClr val="652603"/>
              </a:solidFill>
              <a:latin typeface="+mj-ea"/>
              <a:ea typeface="+mj-ea"/>
            </a:rPr>
          </a:br>
          <a:r>
            <a:rPr lang="zh-TW" altLang="en-US" sz="2000" b="1" kern="1200" dirty="0">
              <a:solidFill>
                <a:schemeClr val="bg1"/>
              </a:solidFill>
              <a:latin typeface="+mj-ea"/>
              <a:ea typeface="+mj-ea"/>
            </a:rPr>
            <a:t>三年級</a:t>
          </a:r>
          <a:br>
            <a:rPr lang="en-US" altLang="zh-TW" sz="1800" b="1" kern="1200" dirty="0">
              <a:solidFill>
                <a:srgbClr val="652603"/>
              </a:solidFill>
              <a:latin typeface="+mj-ea"/>
              <a:ea typeface="+mj-ea"/>
            </a:rPr>
          </a:br>
          <a:r>
            <a:rPr lang="zh-TW" altLang="en-US" sz="1600" b="1" kern="1200" dirty="0">
              <a:solidFill>
                <a:srgbClr val="652603"/>
              </a:solidFill>
              <a:latin typeface="+mj-ea"/>
              <a:ea typeface="+mj-ea"/>
            </a:rPr>
            <a:t>造園木工實習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造園施工實習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種苗生產實習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電腦繪圖實習</a:t>
          </a:r>
          <a:endParaRPr lang="en-US" altLang="zh-TW" sz="1600" b="1" kern="1200" dirty="0">
            <a:solidFill>
              <a:srgbClr val="652603"/>
            </a:solidFill>
            <a:latin typeface="+mj-ea"/>
            <a:ea typeface="+mj-ea"/>
          </a:endParaRPr>
        </a:p>
        <a:p>
          <a:pPr marL="0" lvl="0" indent="0" algn="l" defTabSz="977900">
            <a:lnSpc>
              <a:spcPts val="2000"/>
            </a:lnSpc>
            <a:spcBef>
              <a:spcPct val="0"/>
            </a:spcBef>
            <a:spcAft>
              <a:spcPts val="0"/>
            </a:spcAft>
            <a:buNone/>
          </a:pPr>
          <a:r>
            <a:rPr lang="zh-TW" altLang="en-US" sz="1600" b="1" kern="1200" dirty="0">
              <a:solidFill>
                <a:srgbClr val="652603"/>
              </a:solidFill>
              <a:latin typeface="+mj-ea"/>
              <a:ea typeface="+mj-ea"/>
            </a:rPr>
            <a:t>細說香草</a:t>
          </a:r>
          <a:r>
            <a:rPr lang="en-US" altLang="zh-TW" sz="1600" b="1" kern="1200" dirty="0">
              <a:solidFill>
                <a:srgbClr val="652603"/>
              </a:solidFill>
              <a:latin typeface="+mj-ea"/>
              <a:ea typeface="+mj-ea"/>
            </a:rPr>
            <a:t>123</a:t>
          </a:r>
          <a:r>
            <a:rPr lang="zh-TW" altLang="en-US" sz="1600" b="1" kern="1200" dirty="0">
              <a:solidFill>
                <a:srgbClr val="652603"/>
              </a:solidFill>
              <a:latin typeface="+mj-ea"/>
              <a:ea typeface="+mj-ea"/>
            </a:rPr>
            <a:t>事</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園產品綜合利用實習</a:t>
          </a:r>
          <a:br>
            <a:rPr lang="en-US" altLang="zh-TW" sz="1600" b="1" kern="1200" dirty="0">
              <a:solidFill>
                <a:srgbClr val="652603"/>
              </a:solidFill>
              <a:latin typeface="+mj-ea"/>
              <a:ea typeface="+mj-ea"/>
            </a:rPr>
          </a:br>
          <a:endParaRPr lang="zh-TW" altLang="en-US" sz="1400" kern="1200" dirty="0"/>
        </a:p>
      </dsp:txBody>
      <dsp:txXfrm>
        <a:off x="4328748" y="2472938"/>
        <a:ext cx="2168813" cy="2472938"/>
      </dsp:txXfrm>
    </dsp:sp>
    <dsp:sp modelId="{885E4628-4C93-4C7A-AE15-D77FFC778061}">
      <dsp:nvSpPr>
        <dsp:cNvPr id="0" name=""/>
        <dsp:cNvSpPr/>
      </dsp:nvSpPr>
      <dsp:spPr>
        <a:xfrm>
          <a:off x="4428232" y="372978"/>
          <a:ext cx="1947427" cy="205872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FEAA4-3021-4D07-B7D2-65143913916E}">
      <dsp:nvSpPr>
        <dsp:cNvPr id="0" name=""/>
        <dsp:cNvSpPr/>
      </dsp:nvSpPr>
      <dsp:spPr>
        <a:xfrm>
          <a:off x="6556294" y="0"/>
          <a:ext cx="2118925" cy="6182347"/>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altLang="zh-TW" sz="1600" b="1" kern="1200" dirty="0">
            <a:latin typeface="+mj-ea"/>
            <a:ea typeface="+mj-ea"/>
          </a:endParaRPr>
        </a:p>
        <a:p>
          <a:pPr marL="0" lvl="0" indent="0" algn="ctr" defTabSz="711200">
            <a:lnSpc>
              <a:spcPct val="90000"/>
            </a:lnSpc>
            <a:spcBef>
              <a:spcPct val="0"/>
            </a:spcBef>
            <a:spcAft>
              <a:spcPct val="35000"/>
            </a:spcAft>
            <a:buNone/>
          </a:pPr>
          <a:endParaRPr lang="en-US" altLang="zh-TW" sz="1600" b="1" kern="1200" dirty="0">
            <a:latin typeface="+mj-ea"/>
            <a:ea typeface="+mj-ea"/>
          </a:endParaRPr>
        </a:p>
        <a:p>
          <a:pPr marL="0" lvl="0" indent="0" algn="ctr" defTabSz="711200">
            <a:lnSpc>
              <a:spcPts val="2000"/>
            </a:lnSpc>
            <a:spcBef>
              <a:spcPct val="0"/>
            </a:spcBef>
            <a:spcAft>
              <a:spcPts val="0"/>
            </a:spcAft>
            <a:buNone/>
          </a:pPr>
          <a:br>
            <a:rPr lang="en-US" altLang="zh-TW" sz="2200" b="1" kern="1200" dirty="0">
              <a:latin typeface="+mj-ea"/>
              <a:ea typeface="+mj-ea"/>
            </a:rPr>
          </a:br>
          <a:endParaRPr lang="en-US" altLang="zh-TW" sz="2200" b="1" kern="1200" dirty="0">
            <a:latin typeface="+mj-ea"/>
            <a:ea typeface="+mj-ea"/>
          </a:endParaRPr>
        </a:p>
        <a:p>
          <a:pPr marL="0" lvl="0" indent="0" algn="ctr" defTabSz="711200">
            <a:lnSpc>
              <a:spcPts val="2000"/>
            </a:lnSpc>
            <a:spcBef>
              <a:spcPct val="0"/>
            </a:spcBef>
            <a:spcAft>
              <a:spcPts val="0"/>
            </a:spcAft>
            <a:buNone/>
          </a:pPr>
          <a:r>
            <a:rPr lang="zh-TW" altLang="en-US" sz="2200" b="1" kern="1200" dirty="0">
              <a:latin typeface="+mj-ea"/>
              <a:ea typeface="+mj-ea"/>
            </a:rPr>
            <a:t>畜產保健科</a:t>
          </a:r>
          <a:endParaRPr lang="en-US" altLang="zh-TW" sz="2200" b="1" kern="1200" dirty="0">
            <a:latin typeface="+mj-ea"/>
            <a:ea typeface="+mj-ea"/>
          </a:endParaRPr>
        </a:p>
        <a:p>
          <a:pPr marL="0" lvl="0" indent="0" algn="l" defTabSz="711200">
            <a:lnSpc>
              <a:spcPts val="2000"/>
            </a:lnSpc>
            <a:spcBef>
              <a:spcPct val="0"/>
            </a:spcBef>
            <a:spcAft>
              <a:spcPts val="0"/>
            </a:spcAft>
            <a:buNone/>
          </a:pPr>
          <a:r>
            <a:rPr lang="zh-TW" altLang="en-US" sz="2000" b="1" kern="1200" dirty="0">
              <a:solidFill>
                <a:srgbClr val="652603"/>
              </a:solidFill>
              <a:latin typeface="+mj-ea"/>
              <a:ea typeface="+mj-ea"/>
            </a:rPr>
            <a:t>   </a:t>
          </a:r>
          <a:br>
            <a:rPr lang="en-US" altLang="zh-TW" sz="2000" b="1" kern="1200" dirty="0">
              <a:solidFill>
                <a:srgbClr val="652603"/>
              </a:solidFill>
              <a:latin typeface="+mj-ea"/>
              <a:ea typeface="+mj-ea"/>
            </a:rPr>
          </a:br>
          <a:r>
            <a:rPr lang="zh-TW" altLang="en-US" sz="2000" b="1" kern="1200" dirty="0">
              <a:solidFill>
                <a:srgbClr val="652603"/>
              </a:solidFill>
              <a:latin typeface="+mj-ea"/>
              <a:ea typeface="+mj-ea"/>
            </a:rPr>
            <a:t>   </a:t>
          </a:r>
          <a:r>
            <a:rPr lang="zh-TW" altLang="en-US" sz="2000" b="1" kern="1200" dirty="0">
              <a:solidFill>
                <a:schemeClr val="bg1"/>
              </a:solidFill>
              <a:latin typeface="+mj-ea"/>
              <a:ea typeface="+mj-ea"/>
            </a:rPr>
            <a:t>二年級</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豬場飼養管理</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寵物臨床技術實習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寵物美容實習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a:t>
          </a:r>
          <a:r>
            <a:rPr lang="zh-TW" altLang="en-US" sz="2000" b="1" kern="1200" dirty="0">
              <a:solidFill>
                <a:schemeClr val="bg1"/>
              </a:solidFill>
              <a:latin typeface="+mj-ea"/>
              <a:ea typeface="+mj-ea"/>
            </a:rPr>
            <a:t>三年級</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反芻動物飼養學</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動物保健應用</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寵物飼養學</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寵物臨床技術實習</a:t>
          </a:r>
          <a:br>
            <a:rPr lang="en-US" altLang="zh-TW" sz="1600" b="1" kern="1200" dirty="0">
              <a:solidFill>
                <a:srgbClr val="652603"/>
              </a:solidFill>
              <a:latin typeface="+mj-ea"/>
              <a:ea typeface="+mj-ea"/>
            </a:rPr>
          </a:br>
          <a:r>
            <a:rPr lang="zh-TW" altLang="en-US" sz="1600" b="1" kern="1200" dirty="0">
              <a:solidFill>
                <a:srgbClr val="652603"/>
              </a:solidFill>
              <a:latin typeface="+mj-ea"/>
              <a:ea typeface="+mj-ea"/>
            </a:rPr>
            <a:t>    寵物美容實習</a:t>
          </a:r>
          <a:br>
            <a:rPr lang="en-US" altLang="zh-TW" sz="1600" b="1" kern="1200" dirty="0">
              <a:solidFill>
                <a:srgbClr val="652603"/>
              </a:solidFill>
              <a:latin typeface="+mj-ea"/>
              <a:ea typeface="+mj-ea"/>
            </a:rPr>
          </a:br>
          <a:endParaRPr lang="zh-TW" altLang="en-US" sz="1600" kern="1200" dirty="0"/>
        </a:p>
      </dsp:txBody>
      <dsp:txXfrm>
        <a:off x="6556294" y="2472938"/>
        <a:ext cx="2118925" cy="2472938"/>
      </dsp:txXfrm>
    </dsp:sp>
    <dsp:sp modelId="{B121E937-91EC-485D-A5B1-34E35FE8CCC4}">
      <dsp:nvSpPr>
        <dsp:cNvPr id="0" name=""/>
        <dsp:cNvSpPr/>
      </dsp:nvSpPr>
      <dsp:spPr>
        <a:xfrm>
          <a:off x="6642043" y="370940"/>
          <a:ext cx="1947427" cy="205872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6F5D1-4C58-4891-BE0C-8C84868583AF}">
      <dsp:nvSpPr>
        <dsp:cNvPr id="0" name=""/>
        <dsp:cNvSpPr/>
      </dsp:nvSpPr>
      <dsp:spPr>
        <a:xfrm>
          <a:off x="1492127" y="5684572"/>
          <a:ext cx="5454087" cy="497774"/>
        </a:xfrm>
        <a:prstGeom prst="leftRightArrow">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25400" cap="flat" cmpd="sng" algn="ctr">
          <a:solidFill>
            <a:srgbClr val="FFC000"/>
          </a:solidFill>
          <a:prstDash val="solid"/>
        </a:ln>
        <a:effectLst/>
        <a:scene3d>
          <a:camera prst="perspectiveRelaxed"/>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32F1B-CC16-41D7-9037-EC07EE72B386}">
      <dsp:nvSpPr>
        <dsp:cNvPr id="0" name=""/>
        <dsp:cNvSpPr/>
      </dsp:nvSpPr>
      <dsp:spPr>
        <a:xfrm>
          <a:off x="0" y="8906"/>
          <a:ext cx="8064871" cy="1198298"/>
        </a:xfrm>
        <a:prstGeom prst="rect">
          <a:avLst/>
        </a:prstGeom>
        <a:solidFill>
          <a:srgbClr val="0070C0"/>
        </a:solidFill>
        <a:ln>
          <a:solidFill>
            <a:schemeClr val="accent4"/>
          </a:solid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2">
              <a:shade val="9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zh-TW" altLang="en-US" sz="4200" b="1" kern="1200" dirty="0">
              <a:latin typeface="+mj-ea"/>
              <a:ea typeface="+mj-ea"/>
            </a:rPr>
            <a:t>農業群各科術科考試內容</a:t>
          </a:r>
        </a:p>
      </dsp:txBody>
      <dsp:txXfrm>
        <a:off x="0" y="8906"/>
        <a:ext cx="8064871" cy="1198298"/>
      </dsp:txXfrm>
    </dsp:sp>
    <dsp:sp modelId="{514AAE47-BEE1-4CDA-A747-E6551880EADA}">
      <dsp:nvSpPr>
        <dsp:cNvPr id="0" name=""/>
        <dsp:cNvSpPr/>
      </dsp:nvSpPr>
      <dsp:spPr>
        <a:xfrm>
          <a:off x="0" y="1224136"/>
          <a:ext cx="4026507" cy="358383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2">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ts val="2400"/>
            </a:lnSpc>
            <a:spcBef>
              <a:spcPct val="0"/>
            </a:spcBef>
            <a:spcAft>
              <a:spcPts val="0"/>
            </a:spcAft>
            <a:buFont typeface="Wingdings" panose="05000000000000000000" pitchFamily="2" charset="2"/>
            <a:buNone/>
          </a:pPr>
          <a:br>
            <a:rPr lang="en-US" altLang="zh-TW" sz="2000" b="1" kern="1200" dirty="0">
              <a:latin typeface="+mj-ea"/>
              <a:ea typeface="+mj-ea"/>
            </a:rPr>
          </a:br>
          <a:endParaRPr lang="en-US" altLang="zh-TW" sz="2000" b="1" kern="1200" dirty="0">
            <a:latin typeface="+mj-ea"/>
            <a:ea typeface="+mj-ea"/>
          </a:endParaRPr>
        </a:p>
        <a:p>
          <a:pPr marL="0" lvl="0" indent="0" algn="l" defTabSz="889000">
            <a:lnSpc>
              <a:spcPts val="2400"/>
            </a:lnSpc>
            <a:spcBef>
              <a:spcPct val="0"/>
            </a:spcBef>
            <a:spcAft>
              <a:spcPts val="0"/>
            </a:spcAft>
            <a:buFont typeface="Wingdings" panose="05000000000000000000" pitchFamily="2" charset="2"/>
            <a:buNone/>
          </a:pPr>
          <a:endParaRPr lang="en-US" altLang="zh-TW" sz="2000" b="1" kern="1200" dirty="0">
            <a:solidFill>
              <a:schemeClr val="tx1"/>
            </a:solidFill>
            <a:latin typeface="+mj-ea"/>
            <a:ea typeface="+mj-ea"/>
          </a:endParaRPr>
        </a:p>
        <a:p>
          <a:pPr marL="0" lvl="0" indent="0" algn="l" defTabSz="889000">
            <a:lnSpc>
              <a:spcPts val="2400"/>
            </a:lnSpc>
            <a:spcBef>
              <a:spcPct val="0"/>
            </a:spcBef>
            <a:spcAft>
              <a:spcPts val="0"/>
            </a:spcAft>
            <a:buFont typeface="Wingdings" panose="05000000000000000000" pitchFamily="2" charset="2"/>
            <a:buNone/>
          </a:pPr>
          <a:r>
            <a:rPr lang="zh-TW" altLang="en-US" sz="2800" b="1" kern="1200" dirty="0">
              <a:solidFill>
                <a:schemeClr val="tx1"/>
              </a:solidFill>
              <a:latin typeface="+mj-ea"/>
              <a:ea typeface="+mj-ea"/>
            </a:rPr>
            <a:t>術科</a:t>
          </a:r>
          <a:br>
            <a:rPr lang="en-US" sz="1800" b="1" kern="1200" dirty="0">
              <a:latin typeface="+mj-ea"/>
              <a:ea typeface="+mj-ea"/>
            </a:rPr>
          </a:br>
          <a:r>
            <a:rPr lang="en-US" altLang="zh-TW" sz="1800" b="1" kern="1200" dirty="0">
              <a:latin typeface="+mj-ea"/>
              <a:ea typeface="+mj-ea"/>
            </a:rPr>
            <a:t>1.</a:t>
          </a:r>
          <a:r>
            <a:rPr lang="zh-TW" sz="1800" b="1" kern="1200" dirty="0">
              <a:latin typeface="+mj-ea"/>
              <a:ea typeface="+mj-ea"/>
            </a:rPr>
            <a:t>農場經營科</a:t>
          </a:r>
          <a:r>
            <a:rPr lang="zh-TW" altLang="en-US" sz="1800" b="1" kern="1200" dirty="0">
              <a:latin typeface="+mj-ea"/>
              <a:ea typeface="+mj-ea"/>
            </a:rPr>
            <a:t>：</a:t>
          </a:r>
          <a:r>
            <a:rPr lang="en-US" altLang="zh-TW" sz="1800" b="1" kern="1200" dirty="0">
              <a:latin typeface="+mj-ea"/>
              <a:ea typeface="+mj-ea"/>
            </a:rPr>
            <a:t>70%</a:t>
          </a:r>
        </a:p>
        <a:p>
          <a:pPr marL="0" lvl="0" indent="0" algn="l" defTabSz="889000">
            <a:lnSpc>
              <a:spcPts val="2400"/>
            </a:lnSpc>
            <a:spcBef>
              <a:spcPct val="0"/>
            </a:spcBef>
            <a:spcAft>
              <a:spcPts val="0"/>
            </a:spcAft>
            <a:buFont typeface="Wingdings" panose="05000000000000000000" pitchFamily="2" charset="2"/>
            <a:buNone/>
          </a:pP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a:t>
          </a:r>
          <a:r>
            <a:rPr lang="zh-TW" sz="1800" b="1" kern="1200" dirty="0">
              <a:solidFill>
                <a:srgbClr val="FFFFFF"/>
              </a:solidFill>
              <a:latin typeface="微軟正黑體" panose="020B0604030504040204" pitchFamily="34" charset="-120"/>
              <a:ea typeface="微軟正黑體" panose="020B0604030504040204" pitchFamily="34" charset="-120"/>
              <a:cs typeface="+mn-cs"/>
            </a:rPr>
            <a:t>提供</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農、園藝作物及資材</a:t>
          </a:r>
          <a:r>
            <a:rPr lang="zh-TW" sz="1800" b="1" kern="1200" dirty="0">
              <a:solidFill>
                <a:srgbClr val="FFFFFF"/>
              </a:solidFill>
              <a:latin typeface="微軟正黑體" panose="020B0604030504040204" pitchFamily="34" charset="-120"/>
              <a:ea typeface="微軟正黑體" panose="020B0604030504040204" pitchFamily="34" charset="-120"/>
              <a:cs typeface="+mn-cs"/>
            </a:rPr>
            <a:t>識別題庫</a:t>
          </a:r>
          <a:b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b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2.</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園藝科：</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70%</a:t>
          </a:r>
          <a:b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b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a:t>
          </a:r>
          <a:r>
            <a:rPr lang="zh-TW" sz="1800" b="1" kern="1200" dirty="0">
              <a:solidFill>
                <a:srgbClr val="FFFFFF"/>
              </a:solidFill>
              <a:latin typeface="微軟正黑體" panose="020B0604030504040204" pitchFamily="34" charset="-120"/>
              <a:ea typeface="微軟正黑體" panose="020B0604030504040204" pitchFamily="34" charset="-120"/>
              <a:cs typeface="+mn-cs"/>
            </a:rPr>
            <a:t>提供</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園藝作物及資材</a:t>
          </a:r>
          <a:r>
            <a:rPr lang="zh-TW" sz="1800" b="1" kern="1200" dirty="0">
              <a:solidFill>
                <a:srgbClr val="FFFFFF"/>
              </a:solidFill>
              <a:latin typeface="微軟正黑體" panose="020B0604030504040204" pitchFamily="34" charset="-120"/>
              <a:ea typeface="微軟正黑體" panose="020B0604030504040204" pitchFamily="34" charset="-120"/>
              <a:cs typeface="+mn-cs"/>
            </a:rPr>
            <a:t>識別題庫</a:t>
          </a:r>
          <a:endParaRPr lang="en-US" altLang="zh-TW" sz="18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l" defTabSz="889000">
            <a:lnSpc>
              <a:spcPts val="2400"/>
            </a:lnSpc>
            <a:spcBef>
              <a:spcPct val="0"/>
            </a:spcBef>
            <a:spcAft>
              <a:spcPts val="0"/>
            </a:spcAft>
            <a:buFont typeface="Wingdings" panose="05000000000000000000" pitchFamily="2" charset="2"/>
            <a:buNone/>
          </a:pP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3.</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畜產保健科</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:60%</a:t>
          </a:r>
        </a:p>
        <a:p>
          <a:pPr marL="0" lvl="0" indent="0" algn="l" defTabSz="889000">
            <a:lnSpc>
              <a:spcPts val="2400"/>
            </a:lnSpc>
            <a:spcBef>
              <a:spcPct val="0"/>
            </a:spcBef>
            <a:spcAft>
              <a:spcPts val="0"/>
            </a:spcAft>
            <a:buFont typeface="Wingdings" panose="05000000000000000000" pitchFamily="2" charset="2"/>
            <a:buNone/>
          </a:pP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a:t>
          </a:r>
          <a:r>
            <a:rPr lang="zh-TW" sz="1800" b="1" kern="1200" dirty="0">
              <a:solidFill>
                <a:srgbClr val="FFFFFF"/>
              </a:solidFill>
              <a:latin typeface="微軟正黑體" panose="020B0604030504040204" pitchFamily="34" charset="-120"/>
              <a:ea typeface="微軟正黑體" panose="020B0604030504040204" pitchFamily="34" charset="-120"/>
              <a:cs typeface="+mn-cs"/>
            </a:rPr>
            <a:t>提供</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動物</a:t>
          </a:r>
          <a:r>
            <a:rPr lang="zh-TW" sz="1800" b="1" kern="1200" dirty="0">
              <a:solidFill>
                <a:srgbClr val="FFFFFF"/>
              </a:solidFill>
              <a:latin typeface="微軟正黑體" panose="020B0604030504040204" pitchFamily="34" charset="-120"/>
              <a:ea typeface="微軟正黑體" panose="020B0604030504040204" pitchFamily="34" charset="-120"/>
              <a:cs typeface="+mn-cs"/>
            </a:rPr>
            <a:t>識別題庫</a:t>
          </a:r>
          <a:endParaRPr lang="en-US" altLang="zh-TW" sz="18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l" defTabSz="889000">
            <a:lnSpc>
              <a:spcPts val="2400"/>
            </a:lnSpc>
            <a:spcBef>
              <a:spcPct val="0"/>
            </a:spcBef>
            <a:spcAft>
              <a:spcPts val="0"/>
            </a:spcAft>
            <a:buFont typeface="Wingdings" panose="05000000000000000000" pitchFamily="2" charset="2"/>
            <a:buNone/>
          </a:pP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4.</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森</a:t>
          </a:r>
          <a:r>
            <a:rPr lang="zh-TW" altLang="en-US" sz="2000" b="1" kern="1200" dirty="0">
              <a:latin typeface="+mj-ea"/>
              <a:ea typeface="+mj-ea"/>
            </a:rPr>
            <a:t>林科：</a:t>
          </a:r>
          <a:r>
            <a:rPr lang="en-US" altLang="zh-TW" sz="2000" b="1" kern="1200" dirty="0">
              <a:latin typeface="+mj-ea"/>
              <a:ea typeface="+mj-ea"/>
            </a:rPr>
            <a:t>80%</a:t>
          </a:r>
          <a:br>
            <a:rPr lang="en-US" altLang="zh-TW" sz="1800" b="1" kern="1200" dirty="0">
              <a:latin typeface="+mj-ea"/>
              <a:ea typeface="+mj-ea"/>
            </a:rPr>
          </a:br>
          <a:r>
            <a:rPr lang="zh-TW" altLang="en-US" sz="1800" b="1" kern="1200" dirty="0">
              <a:latin typeface="+mj-ea"/>
              <a:ea typeface="+mj-ea"/>
            </a:rPr>
            <a:t>         </a:t>
          </a: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動植物識別能力</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(60%)</a:t>
          </a:r>
          <a:b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br>
          <a:r>
            <a:rPr lang="zh-TW" altLang="en-US" sz="1800" b="1" kern="1200" dirty="0">
              <a:solidFill>
                <a:srgbClr val="FFFFFF"/>
              </a:solidFill>
              <a:latin typeface="微軟正黑體" panose="020B0604030504040204" pitchFamily="34" charset="-120"/>
              <a:ea typeface="微軟正黑體" panose="020B0604030504040204" pitchFamily="34" charset="-120"/>
              <a:cs typeface="+mn-cs"/>
            </a:rPr>
            <a:t>         基礎木工能力</a:t>
          </a:r>
          <a:r>
            <a:rPr lang="en-US" altLang="zh-TW" sz="1800" b="1" kern="1200" dirty="0">
              <a:solidFill>
                <a:srgbClr val="FFFFFF"/>
              </a:solidFill>
              <a:latin typeface="微軟正黑體" panose="020B0604030504040204" pitchFamily="34" charset="-120"/>
              <a:ea typeface="微軟正黑體" panose="020B0604030504040204" pitchFamily="34" charset="-120"/>
              <a:cs typeface="+mn-cs"/>
            </a:rPr>
            <a:t>(40%)</a:t>
          </a:r>
          <a:br>
            <a:rPr lang="en-US" altLang="zh-TW" sz="1600" u="none" kern="1200" dirty="0">
              <a:latin typeface="+mj-ea"/>
              <a:ea typeface="+mj-ea"/>
            </a:rPr>
          </a:br>
          <a:br>
            <a:rPr lang="en-US" altLang="zh-TW" sz="1600" u="none" kern="1200" dirty="0">
              <a:latin typeface="+mj-ea"/>
              <a:ea typeface="+mj-ea"/>
            </a:rPr>
          </a:br>
          <a:br>
            <a:rPr lang="en-US" sz="1800" kern="1200" dirty="0">
              <a:latin typeface="+mj-ea"/>
              <a:ea typeface="+mj-ea"/>
            </a:rPr>
          </a:br>
          <a:endParaRPr lang="zh-TW" altLang="en-US" sz="1800" kern="1200" dirty="0">
            <a:latin typeface="+mj-ea"/>
            <a:ea typeface="+mj-ea"/>
          </a:endParaRPr>
        </a:p>
      </dsp:txBody>
      <dsp:txXfrm>
        <a:off x="0" y="1224136"/>
        <a:ext cx="4026507" cy="3583837"/>
      </dsp:txXfrm>
    </dsp:sp>
    <dsp:sp modelId="{E3601014-3CFF-4269-BA54-F54809A1183F}">
      <dsp:nvSpPr>
        <dsp:cNvPr id="0" name=""/>
        <dsp:cNvSpPr/>
      </dsp:nvSpPr>
      <dsp:spPr>
        <a:xfrm>
          <a:off x="3997413" y="1256749"/>
          <a:ext cx="4032435" cy="358383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3">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ts val="2000"/>
            </a:lnSpc>
            <a:spcBef>
              <a:spcPct val="0"/>
            </a:spcBef>
            <a:spcAft>
              <a:spcPts val="0"/>
            </a:spcAft>
            <a:buNone/>
          </a:pPr>
          <a:endParaRPr lang="en-US" altLang="zh-TW" sz="2800" b="1" kern="1200" dirty="0">
            <a:solidFill>
              <a:schemeClr val="tx1"/>
            </a:solidFill>
            <a:latin typeface="+mj-ea"/>
            <a:ea typeface="+mj-ea"/>
          </a:endParaRPr>
        </a:p>
        <a:p>
          <a:pPr marL="0" lvl="0" indent="0" algn="l" defTabSz="1244600">
            <a:lnSpc>
              <a:spcPts val="2000"/>
            </a:lnSpc>
            <a:spcBef>
              <a:spcPct val="0"/>
            </a:spcBef>
            <a:spcAft>
              <a:spcPts val="0"/>
            </a:spcAft>
            <a:buNone/>
          </a:pPr>
          <a:r>
            <a:rPr lang="zh-TW" altLang="en-US" sz="2800" b="1" kern="1200" dirty="0">
              <a:solidFill>
                <a:schemeClr val="tx1"/>
              </a:solidFill>
              <a:latin typeface="+mj-ea"/>
              <a:ea typeface="+mj-ea"/>
            </a:rPr>
            <a:t>面試及資料審查</a:t>
          </a:r>
          <a:br>
            <a:rPr lang="en-US" sz="2000" b="1" kern="1200" dirty="0">
              <a:latin typeface="+mj-ea"/>
              <a:ea typeface="+mj-ea"/>
            </a:rPr>
          </a:br>
          <a:br>
            <a:rPr lang="en-US" sz="2000" b="1" kern="1200" dirty="0">
              <a:latin typeface="+mj-ea"/>
              <a:ea typeface="+mj-ea"/>
            </a:rPr>
          </a:br>
          <a:r>
            <a:rPr lang="en-US" altLang="zh-TW" sz="2000" b="1" kern="1200" dirty="0">
              <a:latin typeface="+mj-ea"/>
              <a:ea typeface="+mj-ea"/>
            </a:rPr>
            <a:t>1.</a:t>
          </a:r>
          <a:r>
            <a:rPr lang="zh-TW" sz="2000" b="1" kern="1200" dirty="0">
              <a:latin typeface="+mj-ea"/>
              <a:ea typeface="+mj-ea"/>
            </a:rPr>
            <a:t>農場經營科</a:t>
          </a:r>
          <a:r>
            <a:rPr lang="zh-TW" altLang="en-US" sz="2000" b="1" kern="1200" dirty="0">
              <a:latin typeface="+mj-ea"/>
              <a:ea typeface="+mj-ea"/>
            </a:rPr>
            <a:t>：面試</a:t>
          </a:r>
          <a:r>
            <a:rPr lang="en-US" altLang="zh-TW" sz="2000" b="1" kern="1200" dirty="0">
              <a:latin typeface="+mj-ea"/>
              <a:ea typeface="+mj-ea"/>
            </a:rPr>
            <a:t>30%</a:t>
          </a:r>
          <a:br>
            <a:rPr lang="en-US" altLang="zh-TW" sz="2000" b="1" kern="1200" dirty="0">
              <a:latin typeface="+mj-ea"/>
              <a:ea typeface="+mj-ea"/>
            </a:rPr>
          </a:br>
          <a:endParaRPr lang="en-US" altLang="zh-TW" sz="2000" b="1" kern="1200" dirty="0">
            <a:latin typeface="+mj-ea"/>
            <a:ea typeface="+mj-ea"/>
          </a:endParaRPr>
        </a:p>
        <a:p>
          <a:pPr marL="0" lvl="0" indent="0" algn="l" defTabSz="1244600">
            <a:lnSpc>
              <a:spcPts val="2000"/>
            </a:lnSpc>
            <a:spcBef>
              <a:spcPct val="0"/>
            </a:spcBef>
            <a:spcAft>
              <a:spcPts val="0"/>
            </a:spcAft>
            <a:buNone/>
          </a:pPr>
          <a:r>
            <a:rPr lang="en-US" altLang="zh-TW" sz="2000" b="1" kern="1200" dirty="0">
              <a:latin typeface="+mj-ea"/>
              <a:ea typeface="+mj-ea"/>
            </a:rPr>
            <a:t>2.</a:t>
          </a:r>
          <a:r>
            <a:rPr lang="zh-TW" altLang="en-US" sz="2000" b="1" kern="1200" dirty="0">
              <a:latin typeface="+mj-ea"/>
              <a:ea typeface="+mj-ea"/>
            </a:rPr>
            <a:t>園藝科：面試</a:t>
          </a:r>
          <a:r>
            <a:rPr lang="en-US" altLang="zh-TW" sz="2000" b="1" kern="1200" dirty="0">
              <a:latin typeface="+mj-ea"/>
              <a:ea typeface="+mj-ea"/>
            </a:rPr>
            <a:t>30%</a:t>
          </a:r>
        </a:p>
        <a:p>
          <a:pPr marL="0" lvl="0" indent="0" algn="l" defTabSz="1244600">
            <a:lnSpc>
              <a:spcPts val="2000"/>
            </a:lnSpc>
            <a:spcBef>
              <a:spcPct val="0"/>
            </a:spcBef>
            <a:spcAft>
              <a:spcPts val="0"/>
            </a:spcAft>
            <a:buFont typeface="Wingdings" panose="05000000000000000000" pitchFamily="2" charset="2"/>
            <a:buNone/>
          </a:pPr>
          <a:endParaRPr lang="en-US" altLang="zh-TW" sz="20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l" defTabSz="1244600">
            <a:lnSpc>
              <a:spcPts val="2000"/>
            </a:lnSpc>
            <a:spcBef>
              <a:spcPct val="0"/>
            </a:spcBef>
            <a:spcAft>
              <a:spcPts val="0"/>
            </a:spcAft>
            <a:buFont typeface="Wingdings" panose="05000000000000000000" pitchFamily="2" charset="2"/>
            <a:buNone/>
          </a:pPr>
          <a:r>
            <a:rPr lang="en-US" altLang="zh-TW" sz="2000" b="1" kern="1200" dirty="0">
              <a:solidFill>
                <a:srgbClr val="FFFFFF"/>
              </a:solidFill>
              <a:latin typeface="微軟正黑體" panose="020B0604030504040204" pitchFamily="34" charset="-120"/>
              <a:ea typeface="微軟正黑體" panose="020B0604030504040204" pitchFamily="34" charset="-120"/>
              <a:cs typeface="+mn-cs"/>
            </a:rPr>
            <a:t>3.</a:t>
          </a: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畜產保健科：</a:t>
          </a:r>
          <a:endParaRPr lang="en-US" altLang="zh-TW" sz="20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l" defTabSz="1244600">
            <a:lnSpc>
              <a:spcPts val="2000"/>
            </a:lnSpc>
            <a:spcBef>
              <a:spcPct val="0"/>
            </a:spcBef>
            <a:spcAft>
              <a:spcPts val="0"/>
            </a:spcAft>
            <a:buFont typeface="Wingdings" panose="05000000000000000000" pitchFamily="2" charset="2"/>
            <a:buNone/>
          </a:pP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         面試</a:t>
          </a:r>
          <a:r>
            <a:rPr lang="en-US" altLang="zh-TW" sz="2000" b="1" kern="1200" dirty="0">
              <a:solidFill>
                <a:srgbClr val="FFFFFF"/>
              </a:solidFill>
              <a:latin typeface="微軟正黑體" panose="020B0604030504040204" pitchFamily="34" charset="-120"/>
              <a:ea typeface="微軟正黑體" panose="020B0604030504040204" pitchFamily="34" charset="-120"/>
              <a:cs typeface="+mn-cs"/>
            </a:rPr>
            <a:t>30%</a:t>
          </a: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、資料審查</a:t>
          </a:r>
          <a:r>
            <a:rPr lang="en-US" altLang="zh-TW" sz="2000" b="1" kern="1200" dirty="0">
              <a:solidFill>
                <a:srgbClr val="FFFFFF"/>
              </a:solidFill>
              <a:latin typeface="微軟正黑體" panose="020B0604030504040204" pitchFamily="34" charset="-120"/>
              <a:ea typeface="微軟正黑體" panose="020B0604030504040204" pitchFamily="34" charset="-120"/>
              <a:cs typeface="+mn-cs"/>
            </a:rPr>
            <a:t>10%</a:t>
          </a:r>
        </a:p>
        <a:p>
          <a:pPr marL="0" lvl="0" indent="0" algn="l" defTabSz="1244600">
            <a:lnSpc>
              <a:spcPts val="2000"/>
            </a:lnSpc>
            <a:spcBef>
              <a:spcPct val="0"/>
            </a:spcBef>
            <a:spcAft>
              <a:spcPts val="0"/>
            </a:spcAft>
            <a:buFont typeface="Wingdings" panose="05000000000000000000" pitchFamily="2" charset="2"/>
            <a:buNone/>
          </a:pPr>
          <a:endParaRPr lang="en-US" altLang="zh-TW" sz="20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l" defTabSz="1244600">
            <a:lnSpc>
              <a:spcPts val="2000"/>
            </a:lnSpc>
            <a:spcBef>
              <a:spcPct val="0"/>
            </a:spcBef>
            <a:spcAft>
              <a:spcPts val="0"/>
            </a:spcAft>
            <a:buFont typeface="Wingdings" panose="05000000000000000000" pitchFamily="2" charset="2"/>
            <a:buNone/>
          </a:pPr>
          <a:r>
            <a:rPr lang="en-US" altLang="zh-TW" sz="2000" b="1" kern="1200" dirty="0">
              <a:solidFill>
                <a:srgbClr val="FFFFFF"/>
              </a:solidFill>
              <a:latin typeface="微軟正黑體" panose="020B0604030504040204" pitchFamily="34" charset="-120"/>
              <a:ea typeface="微軟正黑體" panose="020B0604030504040204" pitchFamily="34" charset="-120"/>
              <a:cs typeface="+mn-cs"/>
            </a:rPr>
            <a:t>4.</a:t>
          </a: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森</a:t>
          </a:r>
          <a:r>
            <a:rPr lang="zh-TW" altLang="en-US" sz="2000" b="1" kern="1200" dirty="0">
              <a:latin typeface="+mj-ea"/>
              <a:ea typeface="+mj-ea"/>
            </a:rPr>
            <a:t>林科：</a:t>
          </a:r>
          <a:br>
            <a:rPr lang="en-US" altLang="zh-TW" sz="2000" b="1" kern="1200" dirty="0">
              <a:latin typeface="+mj-ea"/>
              <a:ea typeface="+mj-ea"/>
            </a:rPr>
          </a:br>
          <a:r>
            <a:rPr lang="zh-TW" altLang="en-US" sz="2000" b="1" kern="1200" dirty="0">
              <a:latin typeface="+mj-ea"/>
              <a:ea typeface="+mj-ea"/>
            </a:rPr>
            <a:t>         面試</a:t>
          </a:r>
          <a:r>
            <a:rPr lang="en-US" altLang="zh-TW" sz="2000" b="1" kern="1200" dirty="0">
              <a:solidFill>
                <a:srgbClr val="FFFFFF"/>
              </a:solidFill>
              <a:latin typeface="微軟正黑體" panose="020B0604030504040204" pitchFamily="34" charset="-120"/>
              <a:ea typeface="微軟正黑體" panose="020B0604030504040204" pitchFamily="34" charset="-120"/>
              <a:cs typeface="+mn-cs"/>
            </a:rPr>
            <a:t>20%</a:t>
          </a:r>
          <a:br>
            <a:rPr lang="en-US" altLang="zh-TW" sz="2000" b="1" kern="1200" dirty="0">
              <a:solidFill>
                <a:srgbClr val="FFFFFF"/>
              </a:solidFill>
              <a:latin typeface="微軟正黑體" panose="020B0604030504040204" pitchFamily="34" charset="-120"/>
              <a:ea typeface="微軟正黑體" panose="020B0604030504040204" pitchFamily="34" charset="-120"/>
              <a:cs typeface="+mn-cs"/>
            </a:rPr>
          </a:b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         </a:t>
          </a:r>
          <a:endParaRPr lang="zh-TW" altLang="en-US" sz="1800" b="1" kern="1200" dirty="0"/>
        </a:p>
      </dsp:txBody>
      <dsp:txXfrm>
        <a:off x="3997413" y="1256749"/>
        <a:ext cx="4032435" cy="3583837"/>
      </dsp:txXfrm>
    </dsp:sp>
    <dsp:sp modelId="{D4B27D91-081E-4DD0-98F9-95FB25C869A6}">
      <dsp:nvSpPr>
        <dsp:cNvPr id="0" name=""/>
        <dsp:cNvSpPr/>
      </dsp:nvSpPr>
      <dsp:spPr>
        <a:xfrm>
          <a:off x="0" y="4778373"/>
          <a:ext cx="8064871" cy="870868"/>
        </a:xfrm>
        <a:prstGeom prst="rect">
          <a:avLst/>
        </a:prstGeom>
        <a:solidFill>
          <a:srgbClr val="FF9933"/>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2">
              <a:shade val="9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F9F22-BC18-4C00-8ABE-87C1D667E4C3}">
      <dsp:nvSpPr>
        <dsp:cNvPr id="0" name=""/>
        <dsp:cNvSpPr/>
      </dsp:nvSpPr>
      <dsp:spPr>
        <a:xfrm>
          <a:off x="1152115" y="1636918"/>
          <a:ext cx="2794791" cy="2621080"/>
        </a:xfrm>
        <a:prstGeom prst="ellipse">
          <a:avLst/>
        </a:prstGeom>
        <a:solidFill>
          <a:schemeClr val="dk2">
            <a:hueOff val="0"/>
            <a:satOff val="0"/>
            <a:lumOff val="0"/>
            <a:alphaOff val="0"/>
          </a:schemeClr>
        </a:solidFill>
        <a:ln>
          <a:noFill/>
        </a:ln>
        <a:effectLst/>
        <a:scene3d>
          <a:camera prst="obliqueBottomRigh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ts val="3800"/>
            </a:lnSpc>
            <a:spcBef>
              <a:spcPct val="0"/>
            </a:spcBef>
            <a:spcAft>
              <a:spcPts val="0"/>
            </a:spcAft>
            <a:buNone/>
          </a:pPr>
          <a:r>
            <a:rPr lang="zh-TW" altLang="en-US" sz="3600" b="1" kern="1200" dirty="0">
              <a:effectLst>
                <a:outerShdw blurRad="38100" dist="38100" dir="2700000" algn="tl">
                  <a:srgbClr val="000000">
                    <a:alpha val="43137"/>
                  </a:srgbClr>
                </a:outerShdw>
              </a:effectLst>
              <a:latin typeface="+mj-ea"/>
              <a:ea typeface="+mj-ea"/>
            </a:rPr>
            <a:t>土木科</a:t>
          </a:r>
        </a:p>
      </dsp:txBody>
      <dsp:txXfrm>
        <a:off x="1561403" y="2020766"/>
        <a:ext cx="1976215" cy="1853384"/>
      </dsp:txXfrm>
    </dsp:sp>
    <dsp:sp modelId="{7206B7B1-EABF-4744-A7F9-837F335F5AC7}">
      <dsp:nvSpPr>
        <dsp:cNvPr id="0" name=""/>
        <dsp:cNvSpPr/>
      </dsp:nvSpPr>
      <dsp:spPr>
        <a:xfrm>
          <a:off x="-898010" y="-137409"/>
          <a:ext cx="6287255" cy="6366937"/>
        </a:xfrm>
        <a:prstGeom prst="blockArc">
          <a:avLst>
            <a:gd name="adj1" fmla="val 17527788"/>
            <a:gd name="adj2" fmla="val 4119114"/>
            <a:gd name="adj3" fmla="val 575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822C838-E959-4C6B-8338-CFC6B7FE6109}">
      <dsp:nvSpPr>
        <dsp:cNvPr id="0" name=""/>
        <dsp:cNvSpPr/>
      </dsp:nvSpPr>
      <dsp:spPr>
        <a:xfrm>
          <a:off x="3627110" y="0"/>
          <a:ext cx="2155604" cy="1891208"/>
        </a:xfrm>
        <a:prstGeom prst="ellipse">
          <a:avLst/>
        </a:prstGeom>
        <a:blipFill rotWithShape="1">
          <a:blip xmlns:r="http://schemas.openxmlformats.org/officeDocument/2006/relationships" r:embed="rId1"/>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CBF58C3-534F-4BFC-9A2C-B9B53726FB6F}">
      <dsp:nvSpPr>
        <dsp:cNvPr id="0" name=""/>
        <dsp:cNvSpPr/>
      </dsp:nvSpPr>
      <dsp:spPr>
        <a:xfrm>
          <a:off x="5757746" y="248347"/>
          <a:ext cx="4262647" cy="1377831"/>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000"/>
            </a:lnSpc>
            <a:spcBef>
              <a:spcPct val="0"/>
            </a:spcBef>
            <a:spcAft>
              <a:spcPts val="0"/>
            </a:spcAft>
            <a:buNone/>
          </a:pPr>
          <a:endParaRPr lang="en-US" altLang="zh-TW" sz="2400" b="1" kern="1200">
            <a:latin typeface="+mj-ea"/>
            <a:ea typeface="+mj-ea"/>
          </a:endParaRPr>
        </a:p>
        <a:p>
          <a:pPr marL="0" lvl="0" indent="0" algn="l" defTabSz="1066800">
            <a:lnSpc>
              <a:spcPts val="2000"/>
            </a:lnSpc>
            <a:spcBef>
              <a:spcPct val="0"/>
            </a:spcBef>
            <a:spcAft>
              <a:spcPts val="0"/>
            </a:spcAft>
            <a:buNone/>
          </a:pPr>
          <a:endParaRPr lang="en-US" altLang="zh-TW" sz="2400" b="1" kern="1200">
            <a:latin typeface="+mj-ea"/>
            <a:ea typeface="+mj-ea"/>
          </a:endParaRPr>
        </a:p>
        <a:p>
          <a:pPr marL="0" lvl="0" indent="0" algn="l" defTabSz="1066800">
            <a:lnSpc>
              <a:spcPts val="2400"/>
            </a:lnSpc>
            <a:spcBef>
              <a:spcPct val="0"/>
            </a:spcBef>
            <a:spcAft>
              <a:spcPts val="0"/>
            </a:spcAft>
            <a:buNone/>
          </a:pPr>
          <a:r>
            <a:rPr lang="zh-TW" altLang="en-US" sz="2400" b="1" kern="1200">
              <a:latin typeface="+mj-ea"/>
              <a:ea typeface="+mj-ea"/>
            </a:rPr>
            <a:t>     師資規劃：</a:t>
          </a:r>
          <a:br>
            <a:rPr lang="en-US" altLang="zh-TW" sz="2400" b="1" kern="1200">
              <a:latin typeface="+mj-ea"/>
              <a:ea typeface="+mj-ea"/>
            </a:rPr>
          </a:br>
          <a:r>
            <a:rPr lang="zh-TW" altLang="en-US" sz="2400" b="1" kern="1200">
              <a:latin typeface="+mj-ea"/>
              <a:ea typeface="+mj-ea"/>
            </a:rPr>
            <a:t>     </a:t>
          </a:r>
          <a:r>
            <a:rPr lang="zh-TW" altLang="en-US" sz="2000" b="1" kern="1200">
              <a:latin typeface="+mj-ea"/>
              <a:ea typeface="+mj-ea"/>
            </a:rPr>
            <a:t>校內合格教師</a:t>
          </a:r>
          <a:r>
            <a:rPr lang="en-US" altLang="zh-TW" sz="2000" b="1" kern="1200">
              <a:latin typeface="+mj-ea"/>
              <a:ea typeface="+mj-ea"/>
            </a:rPr>
            <a:t>90%</a:t>
          </a:r>
          <a:r>
            <a:rPr lang="zh-TW" altLang="en-US" sz="2000" b="1" kern="1200">
              <a:latin typeface="+mj-ea"/>
              <a:ea typeface="+mj-ea"/>
            </a:rPr>
            <a:t>具碩士以  </a:t>
          </a:r>
          <a:br>
            <a:rPr lang="en-US" altLang="zh-TW" sz="2000" b="1" kern="1200">
              <a:latin typeface="+mj-ea"/>
              <a:ea typeface="+mj-ea"/>
            </a:rPr>
          </a:br>
          <a:r>
            <a:rPr lang="zh-TW" altLang="en-US" sz="2000" b="1" kern="1200">
              <a:latin typeface="+mj-ea"/>
              <a:ea typeface="+mj-ea"/>
            </a:rPr>
            <a:t>      上學位與及多項專業證照。</a:t>
          </a:r>
          <a:endParaRPr lang="en-US" altLang="zh-TW" sz="2000" b="1" kern="1200">
            <a:latin typeface="+mj-ea"/>
            <a:ea typeface="+mj-ea"/>
          </a:endParaRPr>
        </a:p>
        <a:p>
          <a:pPr marL="0" lvl="0" indent="0" algn="l" defTabSz="1066800">
            <a:lnSpc>
              <a:spcPts val="2000"/>
            </a:lnSpc>
            <a:spcBef>
              <a:spcPct val="0"/>
            </a:spcBef>
            <a:spcAft>
              <a:spcPts val="0"/>
            </a:spcAft>
            <a:buNone/>
          </a:pPr>
          <a:r>
            <a:rPr lang="zh-TW" altLang="en-US" sz="2000" b="1" kern="1200">
              <a:latin typeface="+mj-ea"/>
              <a:ea typeface="+mj-ea"/>
            </a:rPr>
            <a:t>      </a:t>
          </a:r>
          <a:br>
            <a:rPr lang="en-US" altLang="zh-TW" sz="2000" b="1" kern="1200">
              <a:latin typeface="+mj-ea"/>
              <a:ea typeface="+mj-ea"/>
            </a:rPr>
          </a:br>
          <a:br>
            <a:rPr lang="en-US" altLang="zh-TW" sz="2000" b="1" kern="1200">
              <a:latin typeface="+mj-ea"/>
              <a:ea typeface="+mj-ea"/>
            </a:rPr>
          </a:br>
          <a:endParaRPr lang="zh-TW" altLang="en-US" sz="2000" b="1" kern="1200" dirty="0">
            <a:latin typeface="+mj-ea"/>
            <a:ea typeface="+mj-ea"/>
          </a:endParaRPr>
        </a:p>
      </dsp:txBody>
      <dsp:txXfrm>
        <a:off x="5757746" y="248347"/>
        <a:ext cx="4262647" cy="1377831"/>
      </dsp:txXfrm>
    </dsp:sp>
    <dsp:sp modelId="{8052DDF7-C082-428E-97FD-7577C08E5F8A}">
      <dsp:nvSpPr>
        <dsp:cNvPr id="0" name=""/>
        <dsp:cNvSpPr/>
      </dsp:nvSpPr>
      <dsp:spPr>
        <a:xfrm>
          <a:off x="4203396" y="1922285"/>
          <a:ext cx="2279219" cy="2092603"/>
        </a:xfrm>
        <a:prstGeom prst="ellipse">
          <a:avLst/>
        </a:prstGeom>
        <a:blipFill rotWithShape="1">
          <a:blip xmlns:r="http://schemas.openxmlformats.org/officeDocument/2006/relationships" r:embed="rId2"/>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E84D229-5AC4-428B-AA50-7E290DDEA147}">
      <dsp:nvSpPr>
        <dsp:cNvPr id="0" name=""/>
        <dsp:cNvSpPr/>
      </dsp:nvSpPr>
      <dsp:spPr>
        <a:xfrm>
          <a:off x="6642489" y="1986786"/>
          <a:ext cx="3293143" cy="1866264"/>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r>
            <a:rPr lang="zh-TW" altLang="en-US" sz="2400" b="1" kern="1200">
              <a:latin typeface="+mj-ea"/>
              <a:ea typeface="+mj-ea"/>
            </a:rPr>
            <a:t>設備資源提供：</a:t>
          </a:r>
          <a:br>
            <a:rPr lang="en-US" altLang="zh-TW" sz="2400" b="1" kern="1200">
              <a:latin typeface="+mj-ea"/>
              <a:ea typeface="+mj-ea"/>
            </a:rPr>
          </a:br>
          <a:r>
            <a:rPr lang="zh-TW" altLang="en-US" sz="2000" b="1" kern="1200">
              <a:latin typeface="+mj-ea"/>
              <a:ea typeface="+mj-ea"/>
            </a:rPr>
            <a:t>土木建築群皆具國家級認證材料試驗設備及專業教室、實驗室、專業軟體設備、鋼筋模板工與泥工實習場地等</a:t>
          </a:r>
          <a:endParaRPr lang="zh-TW" altLang="en-US" sz="2000" b="1" kern="1200" dirty="0">
            <a:latin typeface="+mj-ea"/>
            <a:ea typeface="+mj-ea"/>
          </a:endParaRPr>
        </a:p>
      </dsp:txBody>
      <dsp:txXfrm>
        <a:off x="6642489" y="1986786"/>
        <a:ext cx="3293143" cy="1866264"/>
      </dsp:txXfrm>
    </dsp:sp>
    <dsp:sp modelId="{91B5E110-674F-47D4-8C7E-C74592E2FF14}">
      <dsp:nvSpPr>
        <dsp:cNvPr id="0" name=""/>
        <dsp:cNvSpPr/>
      </dsp:nvSpPr>
      <dsp:spPr>
        <a:xfrm>
          <a:off x="3611934" y="4083957"/>
          <a:ext cx="2367537" cy="190467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3000" b="-33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57FCC2A-5BC2-41C8-9CF8-4809A296AF4E}">
      <dsp:nvSpPr>
        <dsp:cNvPr id="0" name=""/>
        <dsp:cNvSpPr/>
      </dsp:nvSpPr>
      <dsp:spPr>
        <a:xfrm>
          <a:off x="6645847" y="4186267"/>
          <a:ext cx="3530108" cy="1719588"/>
        </a:xfrm>
        <a:prstGeom prst="rect">
          <a:avLst/>
        </a:prstGeom>
        <a:noFill/>
        <a:ln>
          <a:noFill/>
        </a:ln>
        <a:effectLst/>
        <a:scene3d>
          <a:camera prst="obliqueBottomRight" zoom="95000"/>
          <a:lightRig rig="flat" dir="t"/>
        </a:scene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endParaRPr lang="en-US" altLang="zh-TW" sz="2400" b="1" kern="1200" dirty="0">
            <a:latin typeface="+mj-ea"/>
            <a:ea typeface="+mj-ea"/>
          </a:endParaRPr>
        </a:p>
        <a:p>
          <a:pPr marL="0" lvl="0" indent="0" algn="l" defTabSz="1066800">
            <a:lnSpc>
              <a:spcPts val="2400"/>
            </a:lnSpc>
            <a:spcBef>
              <a:spcPct val="0"/>
            </a:spcBef>
            <a:spcAft>
              <a:spcPts val="0"/>
            </a:spcAft>
            <a:buNone/>
          </a:pPr>
          <a:r>
            <a:rPr lang="zh-TW" altLang="en-US" sz="2400" b="1" kern="1200" dirty="0">
              <a:latin typeface="+mj-ea"/>
              <a:ea typeface="+mj-ea"/>
            </a:rPr>
            <a:t>教學資源多元化：</a:t>
          </a:r>
          <a:br>
            <a:rPr lang="en-US" altLang="zh-TW" sz="2400" b="1" kern="1200" dirty="0">
              <a:latin typeface="+mj-ea"/>
              <a:ea typeface="+mj-ea"/>
            </a:rPr>
          </a:br>
          <a:r>
            <a:rPr lang="zh-TW" altLang="en-US" sz="2000" b="1" kern="1200" dirty="0">
              <a:latin typeface="+mj-ea"/>
              <a:ea typeface="+mj-ea"/>
            </a:rPr>
            <a:t>培育訓練相關技能檢定與專題製作、創新研發等能力與技術。另結合國私立大學院校之產業專班、策略聯盟、專題研究等。</a:t>
          </a:r>
          <a:br>
            <a:rPr lang="en-US" altLang="zh-TW" sz="1800" b="1" kern="1200" dirty="0">
              <a:latin typeface="+mj-ea"/>
              <a:ea typeface="+mj-ea"/>
            </a:rPr>
          </a:br>
          <a:endParaRPr lang="en-US" altLang="zh-TW" sz="1800" b="1" kern="1200" dirty="0">
            <a:latin typeface="+mj-ea"/>
            <a:ea typeface="+mj-ea"/>
          </a:endParaRPr>
        </a:p>
        <a:p>
          <a:pPr marL="0" lvl="0" indent="0" algn="l" defTabSz="1066800">
            <a:lnSpc>
              <a:spcPts val="2400"/>
            </a:lnSpc>
            <a:spcBef>
              <a:spcPct val="0"/>
            </a:spcBef>
            <a:spcAft>
              <a:spcPts val="0"/>
            </a:spcAft>
            <a:buNone/>
          </a:pPr>
          <a:br>
            <a:rPr lang="en-US" altLang="zh-TW" sz="2000" b="1" kern="1200" dirty="0">
              <a:latin typeface="+mj-ea"/>
              <a:ea typeface="+mj-ea"/>
            </a:rPr>
          </a:br>
          <a:endParaRPr lang="zh-TW" altLang="en-US" sz="2000" kern="1200" dirty="0"/>
        </a:p>
      </dsp:txBody>
      <dsp:txXfrm>
        <a:off x="6645847" y="4186267"/>
        <a:ext cx="3530108" cy="17195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6B1F-39AB-40F3-9C75-34D54A507332}">
      <dsp:nvSpPr>
        <dsp:cNvPr id="0" name=""/>
        <dsp:cNvSpPr/>
      </dsp:nvSpPr>
      <dsp:spPr>
        <a:xfrm>
          <a:off x="25301" y="0"/>
          <a:ext cx="2728121" cy="5904656"/>
        </a:xfrm>
        <a:prstGeom prst="roundRect">
          <a:avLst>
            <a:gd name="adj" fmla="val 10000"/>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a:t>   </a:t>
          </a:r>
          <a:endParaRPr lang="en-US" altLang="zh-TW" sz="2000" kern="1200"/>
        </a:p>
        <a:p>
          <a:pPr marL="0" lvl="0" indent="0" algn="l" defTabSz="889000">
            <a:lnSpc>
              <a:spcPts val="2000"/>
            </a:lnSpc>
            <a:spcBef>
              <a:spcPct val="0"/>
            </a:spcBef>
            <a:spcAft>
              <a:spcPts val="0"/>
            </a:spcAft>
            <a:buNone/>
          </a:pPr>
          <a:r>
            <a:rPr lang="zh-TW" altLang="en-US" sz="2000" b="1" kern="1200">
              <a:latin typeface="+mj-ea"/>
              <a:ea typeface="+mj-ea"/>
            </a:rPr>
            <a:t>         </a:t>
          </a:r>
          <a:r>
            <a:rPr lang="zh-TW" altLang="en-US" sz="2400" b="1" kern="1200">
              <a:latin typeface="+mj-ea"/>
              <a:ea typeface="+mj-ea"/>
            </a:rPr>
            <a:t>基礎課程</a:t>
          </a:r>
          <a:br>
            <a:rPr lang="en-US" altLang="zh-TW" sz="2000" b="1" kern="1200">
              <a:latin typeface="+mj-ea"/>
              <a:ea typeface="+mj-ea"/>
            </a:rPr>
          </a:br>
          <a:r>
            <a:rPr lang="zh-TW" altLang="en-US" sz="2000" b="1" kern="1200">
              <a:latin typeface="+mj-ea"/>
              <a:ea typeface="+mj-ea"/>
            </a:rPr>
            <a:t>   </a:t>
          </a:r>
          <a:endParaRPr lang="en-US" altLang="zh-TW" sz="2000" b="1" kern="1200">
            <a:latin typeface="+mj-ea"/>
            <a:ea typeface="+mj-ea"/>
          </a:endParaRPr>
        </a:p>
        <a:p>
          <a:pPr marL="0" lvl="0" indent="0" algn="l" defTabSz="889000">
            <a:lnSpc>
              <a:spcPts val="2000"/>
            </a:lnSpc>
            <a:spcBef>
              <a:spcPct val="0"/>
            </a:spcBef>
            <a:spcAft>
              <a:spcPts val="0"/>
            </a:spcAft>
            <a:buNone/>
          </a:pPr>
          <a:r>
            <a:rPr lang="zh-TW" altLang="en-US" sz="2000" b="1" kern="1200">
              <a:latin typeface="+mj-ea"/>
              <a:ea typeface="+mj-ea"/>
            </a:rPr>
            <a:t>   一年級</a:t>
          </a:r>
          <a:br>
            <a:rPr lang="en-US" altLang="zh-TW" sz="2500" kern="1200"/>
          </a:br>
          <a:r>
            <a:rPr lang="zh-TW" altLang="en-US" sz="2500" kern="1200"/>
            <a:t>   </a:t>
          </a:r>
          <a:r>
            <a:rPr lang="zh-TW" altLang="en-US" sz="1800" b="1" kern="1200">
              <a:latin typeface="+mj-ea"/>
              <a:ea typeface="+mj-ea"/>
            </a:rPr>
            <a:t>測量實習</a:t>
          </a:r>
          <a:r>
            <a:rPr lang="en-US" altLang="zh-TW" sz="1800" b="1" kern="1200">
              <a:latin typeface="王漢宗綜藝體繁"/>
              <a:ea typeface="王漢宗綜藝體繁"/>
            </a:rPr>
            <a:t>Ⅰ</a:t>
          </a:r>
          <a:br>
            <a:rPr lang="en-US" altLang="zh-TW" sz="1800" b="1" kern="1200">
              <a:latin typeface="王漢宗綜藝體繁"/>
              <a:ea typeface="王漢宗綜藝體繁"/>
            </a:rPr>
          </a:br>
          <a:r>
            <a:rPr lang="zh-TW" altLang="en-US" sz="1800" b="1" kern="1200">
              <a:latin typeface="王漢宗綜藝體繁"/>
              <a:ea typeface="王漢宗綜藝體繁"/>
            </a:rPr>
            <a:t>  </a:t>
          </a:r>
          <a:r>
            <a:rPr lang="zh-TW" altLang="en-US" sz="1800" b="1" kern="1200">
              <a:latin typeface="+mj-ea"/>
              <a:ea typeface="+mj-ea"/>
            </a:rPr>
            <a:t>測量實習</a:t>
          </a:r>
          <a:r>
            <a:rPr lang="en-US" altLang="zh-TW" sz="1800" b="1" kern="1200">
              <a:latin typeface="王漢宗綜藝體繁"/>
              <a:ea typeface="王漢宗綜藝體繁"/>
            </a:rPr>
            <a:t>Ⅱ</a:t>
          </a:r>
        </a:p>
        <a:p>
          <a:pPr marL="0" lvl="0" indent="0" algn="l" defTabSz="889000">
            <a:lnSpc>
              <a:spcPts val="2000"/>
            </a:lnSpc>
            <a:spcBef>
              <a:spcPct val="0"/>
            </a:spcBef>
            <a:spcAft>
              <a:spcPts val="0"/>
            </a:spcAft>
            <a:buNone/>
          </a:pPr>
          <a:r>
            <a:rPr lang="zh-TW" altLang="en-US" sz="1800" b="1" kern="1200">
              <a:latin typeface="王漢宗綜藝體繁"/>
              <a:ea typeface="王漢宗綜藝體繁"/>
            </a:rPr>
            <a:t>  </a:t>
          </a:r>
          <a:br>
            <a:rPr lang="en-US" altLang="zh-TW" sz="1800" b="1" kern="1200">
              <a:latin typeface="+mj-ea"/>
              <a:ea typeface="+mj-ea"/>
            </a:rPr>
          </a:br>
          <a:r>
            <a:rPr lang="zh-TW" altLang="en-US" sz="1800" b="1" kern="1200">
              <a:latin typeface="+mj-ea"/>
              <a:ea typeface="+mj-ea"/>
            </a:rPr>
            <a:t>   </a:t>
          </a:r>
          <a:endParaRPr lang="en-US" altLang="zh-TW" sz="1800" b="1" kern="1200">
            <a:latin typeface="+mj-ea"/>
            <a:ea typeface="+mj-ea"/>
          </a:endParaRPr>
        </a:p>
        <a:p>
          <a:pPr marL="0" lvl="0" indent="0" algn="ctr" defTabSz="889000">
            <a:lnSpc>
              <a:spcPct val="90000"/>
            </a:lnSpc>
            <a:spcBef>
              <a:spcPct val="0"/>
            </a:spcBef>
            <a:spcAft>
              <a:spcPct val="35000"/>
            </a:spcAft>
            <a:buNone/>
          </a:pPr>
          <a:endParaRPr lang="zh-TW" altLang="en-US" sz="1800" b="1" kern="1200" dirty="0">
            <a:latin typeface="+mj-ea"/>
            <a:ea typeface="+mj-ea"/>
          </a:endParaRPr>
        </a:p>
      </dsp:txBody>
      <dsp:txXfrm>
        <a:off x="25301" y="2361862"/>
        <a:ext cx="2728121" cy="2361862"/>
      </dsp:txXfrm>
    </dsp:sp>
    <dsp:sp modelId="{079D5C8E-3E86-47D6-BFDF-F23BFAAAE9AE}">
      <dsp:nvSpPr>
        <dsp:cNvPr id="0" name=""/>
        <dsp:cNvSpPr/>
      </dsp:nvSpPr>
      <dsp:spPr>
        <a:xfrm>
          <a:off x="104417" y="312358"/>
          <a:ext cx="2503036" cy="196625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C203CE-72F8-46E5-A0A8-2BDB7620CFD5}">
      <dsp:nvSpPr>
        <dsp:cNvPr id="0" name=""/>
        <dsp:cNvSpPr/>
      </dsp:nvSpPr>
      <dsp:spPr>
        <a:xfrm>
          <a:off x="2835266" y="0"/>
          <a:ext cx="2728121" cy="5904656"/>
        </a:xfrm>
        <a:prstGeom prst="roundRect">
          <a:avLst>
            <a:gd name="adj" fmla="val 10000"/>
          </a:avLst>
        </a:prstGeom>
        <a:solidFill>
          <a:schemeClr val="accent6">
            <a:shade val="80000"/>
            <a:hueOff val="119607"/>
            <a:satOff val="-6425"/>
            <a:lumOff val="14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ts val="2000"/>
            </a:lnSpc>
            <a:spcBef>
              <a:spcPct val="0"/>
            </a:spcBef>
            <a:spcAft>
              <a:spcPts val="0"/>
            </a:spcAft>
            <a:buNone/>
          </a:pPr>
          <a:r>
            <a:rPr lang="zh-TW" altLang="en-US" sz="2400" b="1" kern="1200">
              <a:latin typeface="+mj-ea"/>
              <a:ea typeface="+mj-ea"/>
            </a:rPr>
            <a:t>        專業課程</a:t>
          </a:r>
          <a:endParaRPr lang="en-US" altLang="zh-TW" sz="2400" b="1" kern="1200">
            <a:latin typeface="+mj-ea"/>
            <a:ea typeface="+mj-ea"/>
          </a:endParaRPr>
        </a:p>
        <a:p>
          <a:pPr marL="0" lvl="0" indent="0" algn="l" defTabSz="1066800">
            <a:lnSpc>
              <a:spcPts val="2000"/>
            </a:lnSpc>
            <a:spcBef>
              <a:spcPct val="0"/>
            </a:spcBef>
            <a:spcAft>
              <a:spcPts val="0"/>
            </a:spcAft>
            <a:buNone/>
          </a:pPr>
          <a:r>
            <a:rPr lang="zh-TW" altLang="en-US" sz="2400" b="1" kern="1200">
              <a:latin typeface="+mj-ea"/>
              <a:ea typeface="+mj-ea"/>
            </a:rPr>
            <a:t>  </a:t>
          </a:r>
          <a:br>
            <a:rPr lang="en-US" altLang="zh-TW" sz="2400" b="1" kern="1200">
              <a:latin typeface="+mj-ea"/>
              <a:ea typeface="+mj-ea"/>
            </a:rPr>
          </a:br>
          <a:r>
            <a:rPr lang="zh-TW" altLang="en-US" sz="2400" b="1" kern="1200">
              <a:latin typeface="+mj-ea"/>
              <a:ea typeface="+mj-ea"/>
            </a:rPr>
            <a:t>  </a:t>
          </a:r>
          <a:r>
            <a:rPr lang="zh-TW" altLang="en-US" sz="2000" b="1" kern="1200">
              <a:latin typeface="+mj-ea"/>
              <a:ea typeface="+mj-ea"/>
            </a:rPr>
            <a:t>二年級</a:t>
          </a:r>
          <a:br>
            <a:rPr lang="en-US" altLang="zh-TW" sz="2000" b="1" kern="1200">
              <a:latin typeface="+mj-ea"/>
              <a:ea typeface="+mj-ea"/>
            </a:rPr>
          </a:br>
          <a:r>
            <a:rPr lang="zh-TW" altLang="en-US" sz="2000" b="1" kern="1200">
              <a:latin typeface="+mj-ea"/>
              <a:ea typeface="+mj-ea"/>
            </a:rPr>
            <a:t>  材料與試驗實習</a:t>
          </a:r>
          <a:br>
            <a:rPr lang="en-US" altLang="zh-TW" sz="1800" b="1" kern="1200">
              <a:latin typeface="+mj-ea"/>
              <a:ea typeface="+mj-ea"/>
            </a:rPr>
          </a:br>
          <a:r>
            <a:rPr lang="zh-TW" altLang="en-US" sz="1800" b="1" kern="1200">
              <a:latin typeface="+mj-ea"/>
              <a:ea typeface="+mj-ea"/>
            </a:rPr>
            <a:t>  電腦輔助製圖實習  </a:t>
          </a:r>
          <a:br>
            <a:rPr lang="en-US" altLang="zh-TW" sz="1800" b="1" kern="1200">
              <a:latin typeface="+mj-ea"/>
              <a:ea typeface="+mj-ea"/>
            </a:rPr>
          </a:br>
          <a:endParaRPr lang="en-US" altLang="zh-TW" sz="1800" b="1" kern="1200">
            <a:latin typeface="+mj-ea"/>
            <a:ea typeface="+mj-ea"/>
          </a:endParaRPr>
        </a:p>
        <a:p>
          <a:pPr marL="0" lvl="0" indent="0" algn="l" defTabSz="1066800">
            <a:lnSpc>
              <a:spcPts val="2000"/>
            </a:lnSpc>
            <a:spcBef>
              <a:spcPct val="0"/>
            </a:spcBef>
            <a:spcAft>
              <a:spcPts val="0"/>
            </a:spcAft>
            <a:buNone/>
          </a:pPr>
          <a:r>
            <a:rPr lang="zh-TW" altLang="en-US" sz="2000" b="1" kern="1200">
              <a:latin typeface="+mj-ea"/>
              <a:ea typeface="+mj-ea"/>
            </a:rPr>
            <a:t>   </a:t>
          </a:r>
          <a:endParaRPr lang="zh-TW" altLang="en-US" sz="1600" kern="1200" dirty="0"/>
        </a:p>
      </dsp:txBody>
      <dsp:txXfrm>
        <a:off x="2835266" y="2361862"/>
        <a:ext cx="2728121" cy="2361862"/>
      </dsp:txXfrm>
    </dsp:sp>
    <dsp:sp modelId="{934D63B4-F5D3-47CA-B099-41606727A6B1}">
      <dsp:nvSpPr>
        <dsp:cNvPr id="0" name=""/>
        <dsp:cNvSpPr/>
      </dsp:nvSpPr>
      <dsp:spPr>
        <a:xfrm>
          <a:off x="2945940" y="354279"/>
          <a:ext cx="2506772" cy="196625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E6E26-CEE8-4157-9B77-42FBC4ABB685}">
      <dsp:nvSpPr>
        <dsp:cNvPr id="0" name=""/>
        <dsp:cNvSpPr/>
      </dsp:nvSpPr>
      <dsp:spPr>
        <a:xfrm>
          <a:off x="5649733" y="0"/>
          <a:ext cx="2574119" cy="5904656"/>
        </a:xfrm>
        <a:prstGeom prst="roundRect">
          <a:avLst>
            <a:gd name="adj" fmla="val 10000"/>
          </a:avLst>
        </a:prstGeom>
        <a:solidFill>
          <a:schemeClr val="accent6">
            <a:shade val="80000"/>
            <a:hueOff val="239214"/>
            <a:satOff val="-12851"/>
            <a:lumOff val="283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ts val="2000"/>
            </a:lnSpc>
            <a:spcBef>
              <a:spcPct val="0"/>
            </a:spcBef>
            <a:spcAft>
              <a:spcPts val="0"/>
            </a:spcAft>
            <a:buNone/>
          </a:pPr>
          <a:r>
            <a:rPr lang="zh-TW" altLang="en-US" sz="2200" b="1" kern="1200" dirty="0">
              <a:latin typeface="+mj-ea"/>
              <a:ea typeface="+mj-ea"/>
            </a:rPr>
            <a:t>         技術實作</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200" b="1" kern="1200" dirty="0">
              <a:latin typeface="+mj-ea"/>
              <a:ea typeface="+mj-ea"/>
            </a:rPr>
            <a:t>      </a:t>
          </a:r>
          <a:endParaRPr lang="en-US" altLang="zh-TW" sz="2200" b="1" kern="1200" dirty="0">
            <a:latin typeface="+mj-ea"/>
            <a:ea typeface="+mj-ea"/>
          </a:endParaRPr>
        </a:p>
        <a:p>
          <a:pPr marL="0" lvl="0" indent="0" algn="l" defTabSz="977900">
            <a:lnSpc>
              <a:spcPts val="2000"/>
            </a:lnSpc>
            <a:spcBef>
              <a:spcPct val="0"/>
            </a:spcBef>
            <a:spcAft>
              <a:spcPts val="0"/>
            </a:spcAft>
            <a:buNone/>
          </a:pPr>
          <a:r>
            <a:rPr lang="zh-TW" altLang="en-US" sz="2000" b="1" kern="1200" dirty="0">
              <a:latin typeface="+mj-ea"/>
              <a:ea typeface="+mj-ea"/>
            </a:rPr>
            <a:t>三年級</a:t>
          </a:r>
          <a:br>
            <a:rPr lang="en-US" altLang="zh-TW" sz="1800" b="1" kern="1200" dirty="0">
              <a:latin typeface="+mj-ea"/>
              <a:ea typeface="+mj-ea"/>
            </a:rPr>
          </a:br>
          <a:r>
            <a:rPr lang="zh-TW" altLang="en-US" sz="1800" b="1" kern="1200" dirty="0">
              <a:latin typeface="+mj-ea"/>
              <a:ea typeface="+mj-ea"/>
            </a:rPr>
            <a:t>鋼筋模板工實習</a:t>
          </a:r>
          <a:br>
            <a:rPr lang="en-US" altLang="zh-TW" sz="1800" b="1" kern="1200" dirty="0">
              <a:latin typeface="+mj-ea"/>
              <a:ea typeface="+mj-ea"/>
            </a:rPr>
          </a:br>
          <a:r>
            <a:rPr lang="zh-TW" altLang="en-US" sz="1800" b="1" kern="1200" dirty="0">
              <a:latin typeface="+mj-ea"/>
              <a:ea typeface="+mj-ea"/>
            </a:rPr>
            <a:t>設計與技術實習</a:t>
          </a:r>
          <a:br>
            <a:rPr lang="en-US" altLang="zh-TW" sz="1800" b="1" kern="1200" dirty="0">
              <a:latin typeface="+mj-ea"/>
              <a:ea typeface="+mj-ea"/>
            </a:rPr>
          </a:br>
          <a:r>
            <a:rPr lang="zh-TW" altLang="en-US" sz="1800" b="1" kern="1200" dirty="0">
              <a:latin typeface="+mj-ea"/>
              <a:ea typeface="+mj-ea"/>
            </a:rPr>
            <a:t>環境工程</a:t>
          </a:r>
          <a:br>
            <a:rPr lang="en-US" altLang="zh-TW" sz="1800" b="1" kern="1200" dirty="0">
              <a:latin typeface="+mj-ea"/>
              <a:ea typeface="+mj-ea"/>
            </a:rPr>
          </a:br>
          <a:endParaRPr lang="zh-TW" altLang="en-US" sz="1400" kern="1200" dirty="0"/>
        </a:p>
      </dsp:txBody>
      <dsp:txXfrm>
        <a:off x="5649733" y="2361862"/>
        <a:ext cx="2574119" cy="2361862"/>
      </dsp:txXfrm>
    </dsp:sp>
    <dsp:sp modelId="{885E4628-4C93-4C7A-AE15-D77FFC778061}">
      <dsp:nvSpPr>
        <dsp:cNvPr id="0" name=""/>
        <dsp:cNvSpPr/>
      </dsp:nvSpPr>
      <dsp:spPr>
        <a:xfrm>
          <a:off x="5682483" y="354279"/>
          <a:ext cx="2499615" cy="196625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6F5D1-4C58-4891-BE0C-8C84868583AF}">
      <dsp:nvSpPr>
        <dsp:cNvPr id="0" name=""/>
        <dsp:cNvSpPr/>
      </dsp:nvSpPr>
      <dsp:spPr>
        <a:xfrm>
          <a:off x="1169975" y="5267698"/>
          <a:ext cx="6192636" cy="532703"/>
        </a:xfrm>
        <a:prstGeom prst="leftRightArrow">
          <a:avLst/>
        </a:prstGeom>
        <a:solidFill>
          <a:schemeClr val="accent6">
            <a:tint val="40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RelaxedModerately"/>
          <a:lightRig rig="threePt" dir="t"/>
        </a:scene3d>
        <a:sp3d>
          <a:bevelT w="165100" prst="coolSlant"/>
        </a:sp3d>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32F1B-CC16-41D7-9037-EC07EE72B386}">
      <dsp:nvSpPr>
        <dsp:cNvPr id="0" name=""/>
        <dsp:cNvSpPr/>
      </dsp:nvSpPr>
      <dsp:spPr>
        <a:xfrm>
          <a:off x="0" y="48296"/>
          <a:ext cx="8064871" cy="1198298"/>
        </a:xfrm>
        <a:prstGeom prst="rect">
          <a:avLst/>
        </a:prstGeom>
        <a:solidFill>
          <a:schemeClr val="accent6">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9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ts val="3000"/>
            </a:lnSpc>
            <a:spcBef>
              <a:spcPct val="0"/>
            </a:spcBef>
            <a:spcAft>
              <a:spcPts val="0"/>
            </a:spcAft>
            <a:buNone/>
          </a:pPr>
          <a:r>
            <a:rPr lang="zh-TW" sz="2500" b="1" kern="1200" dirty="0">
              <a:latin typeface="+mj-ea"/>
              <a:ea typeface="+mj-ea"/>
            </a:rPr>
            <a:t>總成績</a:t>
          </a:r>
          <a:r>
            <a:rPr lang="en-US" altLang="zh-TW" sz="2500" b="1" kern="1200" dirty="0">
              <a:latin typeface="+mj-ea"/>
              <a:ea typeface="+mj-ea"/>
            </a:rPr>
            <a:t>(100</a:t>
          </a:r>
          <a:r>
            <a:rPr lang="zh-TW" altLang="en-US" sz="2500" b="1" kern="1200" dirty="0">
              <a:latin typeface="+mj-ea"/>
              <a:ea typeface="+mj-ea"/>
            </a:rPr>
            <a:t>分</a:t>
          </a:r>
          <a:r>
            <a:rPr lang="en-US" altLang="zh-TW" sz="2500" b="1" kern="1200" dirty="0">
              <a:latin typeface="+mj-ea"/>
              <a:ea typeface="+mj-ea"/>
            </a:rPr>
            <a:t>)</a:t>
          </a:r>
        </a:p>
        <a:p>
          <a:pPr marL="0" lvl="0" indent="0" algn="ctr" defTabSz="1111250">
            <a:lnSpc>
              <a:spcPts val="3000"/>
            </a:lnSpc>
            <a:spcBef>
              <a:spcPct val="0"/>
            </a:spcBef>
            <a:spcAft>
              <a:spcPts val="0"/>
            </a:spcAft>
            <a:buNone/>
          </a:pPr>
          <a:r>
            <a:rPr lang="zh-TW" sz="2500" b="1" kern="1200" dirty="0">
              <a:latin typeface="+mj-ea"/>
              <a:ea typeface="+mj-ea"/>
            </a:rPr>
            <a:t>術科測驗成績×</a:t>
          </a:r>
          <a:r>
            <a:rPr lang="en-US" altLang="zh-TW" sz="2400" b="1" kern="1200" dirty="0">
              <a:latin typeface="+mj-ea"/>
              <a:ea typeface="+mj-ea"/>
            </a:rPr>
            <a:t>70</a:t>
          </a:r>
          <a:r>
            <a:rPr lang="en-US" sz="2500" b="1" kern="1200" dirty="0">
              <a:latin typeface="+mj-ea"/>
              <a:ea typeface="+mj-ea"/>
            </a:rPr>
            <a:t>%</a:t>
          </a:r>
          <a:r>
            <a:rPr lang="zh-TW" altLang="en-US" sz="2500" b="1" kern="1200" dirty="0">
              <a:latin typeface="+mj-ea"/>
              <a:ea typeface="+mj-ea"/>
            </a:rPr>
            <a:t> </a:t>
          </a:r>
          <a:r>
            <a:rPr lang="en-US" sz="2500" b="1" kern="1200" dirty="0">
              <a:latin typeface="+mj-ea"/>
              <a:ea typeface="+mj-ea"/>
            </a:rPr>
            <a:t>+</a:t>
          </a:r>
          <a:r>
            <a:rPr lang="zh-TW" altLang="en-US" sz="2500" b="1" kern="1200" dirty="0">
              <a:latin typeface="+mj-ea"/>
              <a:ea typeface="+mj-ea"/>
            </a:rPr>
            <a:t> </a:t>
          </a:r>
          <a:r>
            <a:rPr lang="zh-TW" sz="2500" b="1" kern="1200" dirty="0">
              <a:latin typeface="+mj-ea"/>
              <a:ea typeface="+mj-ea"/>
            </a:rPr>
            <a:t>面試×</a:t>
          </a:r>
          <a:r>
            <a:rPr lang="en-US" altLang="zh-TW" sz="2500" b="1" kern="1200" dirty="0">
              <a:latin typeface="+mj-ea"/>
              <a:ea typeface="+mj-ea"/>
            </a:rPr>
            <a:t>30</a:t>
          </a:r>
          <a:r>
            <a:rPr lang="en-US" sz="2500" b="1" kern="1200" dirty="0">
              <a:latin typeface="+mj-ea"/>
              <a:ea typeface="+mj-ea"/>
            </a:rPr>
            <a:t>%</a:t>
          </a:r>
          <a:endParaRPr lang="zh-TW" altLang="en-US" sz="2500" b="1" kern="1200" dirty="0">
            <a:latin typeface="+mj-ea"/>
            <a:ea typeface="+mj-ea"/>
          </a:endParaRPr>
        </a:p>
      </dsp:txBody>
      <dsp:txXfrm>
        <a:off x="0" y="48296"/>
        <a:ext cx="8064871" cy="1198298"/>
      </dsp:txXfrm>
    </dsp:sp>
    <dsp:sp modelId="{514AAE47-BEE1-4CDA-A747-E6551880EADA}">
      <dsp:nvSpPr>
        <dsp:cNvPr id="0" name=""/>
        <dsp:cNvSpPr/>
      </dsp:nvSpPr>
      <dsp:spPr>
        <a:xfrm>
          <a:off x="0" y="1296139"/>
          <a:ext cx="4026507" cy="3583837"/>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50000"/>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ts val="2400"/>
            </a:lnSpc>
            <a:spcBef>
              <a:spcPct val="0"/>
            </a:spcBef>
            <a:spcAft>
              <a:spcPts val="0"/>
            </a:spcAft>
            <a:buNone/>
          </a:pPr>
          <a:br>
            <a:rPr lang="en-US" altLang="zh-TW" sz="2000" b="1" kern="1200" dirty="0">
              <a:latin typeface="+mj-ea"/>
              <a:ea typeface="+mj-ea"/>
            </a:rPr>
          </a:br>
          <a:r>
            <a:rPr lang="zh-TW" altLang="en-US" sz="2000" b="1" kern="1200" dirty="0">
              <a:latin typeface="+mj-ea"/>
              <a:ea typeface="+mj-ea"/>
            </a:rPr>
            <a:t>三視圖繪製 </a:t>
          </a:r>
          <a:r>
            <a:rPr lang="en-US" sz="2000" b="1" kern="1200" dirty="0">
              <a:latin typeface="+mj-ea"/>
              <a:ea typeface="+mj-ea"/>
            </a:rPr>
            <a:t>(</a:t>
          </a:r>
          <a:r>
            <a:rPr lang="en-US" altLang="zh-TW" sz="2000" b="1" kern="1200" dirty="0">
              <a:latin typeface="+mj-ea"/>
              <a:ea typeface="+mj-ea"/>
            </a:rPr>
            <a:t>70</a:t>
          </a:r>
          <a:r>
            <a:rPr lang="en-US" sz="2000" b="1" kern="1200" dirty="0">
              <a:latin typeface="+mj-ea"/>
              <a:ea typeface="+mj-ea"/>
            </a:rPr>
            <a:t>%)</a:t>
          </a:r>
          <a:br>
            <a:rPr lang="en-US" sz="2000" b="1" kern="1200" dirty="0">
              <a:latin typeface="+mj-ea"/>
              <a:ea typeface="+mj-ea"/>
            </a:rPr>
          </a:br>
          <a:r>
            <a:rPr lang="zh-TW" altLang="en-US" sz="1800" b="0" kern="1200" dirty="0">
              <a:solidFill>
                <a:schemeClr val="bg1"/>
              </a:solidFill>
              <a:latin typeface="+mj-ea"/>
              <a:ea typeface="+mj-ea"/>
            </a:rPr>
            <a:t>測驗目的：</a:t>
          </a:r>
          <a:endParaRPr lang="en-US" altLang="zh-TW" sz="1800" b="0" u="none" kern="1200" dirty="0">
            <a:solidFill>
              <a:schemeClr val="bg1"/>
            </a:solidFill>
            <a:latin typeface="+mj-ea"/>
            <a:ea typeface="+mj-ea"/>
          </a:endParaRPr>
        </a:p>
        <a:p>
          <a:pPr marL="0" lvl="0" indent="0" algn="l" defTabSz="889000">
            <a:lnSpc>
              <a:spcPts val="2400"/>
            </a:lnSpc>
            <a:spcBef>
              <a:spcPct val="0"/>
            </a:spcBef>
            <a:spcAft>
              <a:spcPts val="0"/>
            </a:spcAft>
            <a:buNone/>
          </a:pPr>
          <a:r>
            <a:rPr lang="zh-TW" altLang="en-US" sz="1800" b="0" u="none" kern="1200" dirty="0">
              <a:solidFill>
                <a:schemeClr val="bg1"/>
              </a:solidFill>
              <a:latin typeface="+mj-ea"/>
              <a:ea typeface="+mj-ea"/>
            </a:rPr>
            <a:t>連結學生各領域之學習能力</a:t>
          </a:r>
          <a:br>
            <a:rPr lang="en-US" altLang="zh-TW" sz="1800" b="0" u="none" kern="1200" dirty="0">
              <a:solidFill>
                <a:schemeClr val="bg1"/>
              </a:solidFill>
              <a:latin typeface="+mj-ea"/>
              <a:ea typeface="+mj-ea"/>
            </a:rPr>
          </a:br>
          <a:r>
            <a:rPr lang="zh-TW" altLang="en-US" sz="1800" b="0" u="none" kern="1200" dirty="0">
              <a:solidFill>
                <a:schemeClr val="bg1"/>
              </a:solidFill>
              <a:latin typeface="+mj-ea"/>
              <a:ea typeface="+mj-ea"/>
            </a:rPr>
            <a:t>區別學生學習興趣及發展潛能</a:t>
          </a:r>
          <a:endParaRPr lang="en-US" altLang="zh-TW" sz="1800" b="0" u="none" kern="1200" dirty="0">
            <a:solidFill>
              <a:schemeClr val="bg1"/>
            </a:solidFill>
            <a:latin typeface="+mj-ea"/>
            <a:ea typeface="+mj-ea"/>
          </a:endParaRPr>
        </a:p>
        <a:p>
          <a:pPr marL="0" lvl="0" indent="0" algn="l" defTabSz="889000">
            <a:lnSpc>
              <a:spcPts val="2400"/>
            </a:lnSpc>
            <a:spcBef>
              <a:spcPct val="0"/>
            </a:spcBef>
            <a:spcAft>
              <a:spcPts val="0"/>
            </a:spcAft>
            <a:buNone/>
          </a:pPr>
          <a:r>
            <a:rPr lang="zh-TW" altLang="en-US" sz="1800" b="0" u="none" kern="1200" dirty="0">
              <a:solidFill>
                <a:schemeClr val="bg1"/>
              </a:solidFill>
              <a:latin typeface="+mj-ea"/>
              <a:ea typeface="+mj-ea"/>
            </a:rPr>
            <a:t>透過統一說明掌握學生的操作能力</a:t>
          </a:r>
          <a:endParaRPr lang="en-US" altLang="zh-TW" sz="1800" b="0" u="none" kern="1200" dirty="0">
            <a:solidFill>
              <a:schemeClr val="bg1"/>
            </a:solidFill>
            <a:latin typeface="+mj-ea"/>
            <a:ea typeface="+mj-ea"/>
          </a:endParaRPr>
        </a:p>
        <a:p>
          <a:pPr marL="0" lvl="0" indent="0" algn="l" defTabSz="889000">
            <a:lnSpc>
              <a:spcPts val="2400"/>
            </a:lnSpc>
            <a:spcBef>
              <a:spcPct val="0"/>
            </a:spcBef>
            <a:spcAft>
              <a:spcPts val="0"/>
            </a:spcAft>
            <a:buNone/>
          </a:pPr>
          <a:r>
            <a:rPr lang="zh-TW" altLang="en-US" sz="1800" b="0" u="none" kern="1200" dirty="0">
              <a:solidFill>
                <a:schemeClr val="bg1"/>
              </a:solidFill>
              <a:latin typeface="+mj-ea"/>
              <a:ea typeface="+mj-ea"/>
            </a:rPr>
            <a:t>測驗學生空間思考及製圖基礎能力</a:t>
          </a:r>
          <a:br>
            <a:rPr lang="en-US" altLang="zh-TW" sz="1800" b="0" u="none" kern="1200" dirty="0">
              <a:solidFill>
                <a:schemeClr val="bg1"/>
              </a:solidFill>
              <a:latin typeface="+mj-ea"/>
              <a:ea typeface="+mj-ea"/>
            </a:rPr>
          </a:br>
          <a:br>
            <a:rPr lang="en-US" altLang="zh-TW" sz="1800" u="none" kern="1200" dirty="0">
              <a:latin typeface="+mj-ea"/>
              <a:ea typeface="+mj-ea"/>
            </a:rPr>
          </a:br>
          <a:br>
            <a:rPr lang="en-US" sz="1800" kern="1200" dirty="0">
              <a:latin typeface="+mj-ea"/>
              <a:ea typeface="+mj-ea"/>
            </a:rPr>
          </a:br>
          <a:endParaRPr lang="zh-TW" altLang="en-US" sz="1800" kern="1200" dirty="0">
            <a:latin typeface="+mj-ea"/>
            <a:ea typeface="+mj-ea"/>
          </a:endParaRPr>
        </a:p>
      </dsp:txBody>
      <dsp:txXfrm>
        <a:off x="0" y="1296139"/>
        <a:ext cx="4026507" cy="3583837"/>
      </dsp:txXfrm>
    </dsp:sp>
    <dsp:sp modelId="{F5F50B2D-A601-414B-BAA6-31F595784586}">
      <dsp:nvSpPr>
        <dsp:cNvPr id="0" name=""/>
        <dsp:cNvSpPr/>
      </dsp:nvSpPr>
      <dsp:spPr>
        <a:xfrm>
          <a:off x="4032435" y="1296139"/>
          <a:ext cx="4032435" cy="3563983"/>
        </a:xfrm>
        <a:prstGeom prst="rect">
          <a:avLst/>
        </a:prstGeom>
        <a:gradFill rotWithShape="0">
          <a:gsLst>
            <a:gs pos="0">
              <a:schemeClr val="accent6">
                <a:shade val="50000"/>
                <a:hueOff val="273575"/>
                <a:satOff val="-15164"/>
                <a:lumOff val="44727"/>
                <a:alphaOff val="0"/>
                <a:shade val="51000"/>
                <a:satMod val="130000"/>
              </a:schemeClr>
            </a:gs>
            <a:gs pos="80000">
              <a:schemeClr val="accent6">
                <a:shade val="50000"/>
                <a:hueOff val="273575"/>
                <a:satOff val="-15164"/>
                <a:lumOff val="44727"/>
                <a:alphaOff val="0"/>
                <a:shade val="93000"/>
                <a:satMod val="130000"/>
              </a:schemeClr>
            </a:gs>
            <a:gs pos="100000">
              <a:schemeClr val="accent6">
                <a:shade val="50000"/>
                <a:hueOff val="273575"/>
                <a:satOff val="-15164"/>
                <a:lumOff val="447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50000"/>
              <a:hueOff val="273575"/>
              <a:satOff val="-15164"/>
              <a:lumOff val="44727"/>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ts val="2000"/>
            </a:lnSpc>
            <a:spcBef>
              <a:spcPct val="0"/>
            </a:spcBef>
            <a:spcAft>
              <a:spcPts val="0"/>
            </a:spcAft>
            <a:buNone/>
          </a:pPr>
          <a:br>
            <a:rPr lang="en-US" altLang="zh-TW" sz="2000" b="1" kern="1200" dirty="0">
              <a:solidFill>
                <a:schemeClr val="accent1">
                  <a:lumMod val="75000"/>
                </a:schemeClr>
              </a:solidFill>
              <a:latin typeface="+mj-ea"/>
              <a:ea typeface="+mj-ea"/>
            </a:rPr>
          </a:br>
          <a:r>
            <a:rPr lang="zh-TW" altLang="en-US" sz="2000" b="1" kern="1200" dirty="0">
              <a:solidFill>
                <a:schemeClr val="accent1">
                  <a:lumMod val="75000"/>
                </a:schemeClr>
              </a:solidFill>
              <a:latin typeface="+mj-ea"/>
              <a:ea typeface="+mj-ea"/>
            </a:rPr>
            <a:t>面試</a:t>
          </a:r>
          <a:r>
            <a:rPr lang="en-US" sz="2000" b="1" kern="1200" dirty="0">
              <a:solidFill>
                <a:schemeClr val="accent1">
                  <a:lumMod val="75000"/>
                </a:schemeClr>
              </a:solidFill>
              <a:latin typeface="+mj-ea"/>
              <a:ea typeface="+mj-ea"/>
            </a:rPr>
            <a:t>(</a:t>
          </a:r>
          <a:r>
            <a:rPr lang="en-US" altLang="zh-TW" sz="2000" b="1" kern="1200" dirty="0">
              <a:solidFill>
                <a:schemeClr val="accent1">
                  <a:lumMod val="75000"/>
                </a:schemeClr>
              </a:solidFill>
              <a:latin typeface="+mj-ea"/>
              <a:ea typeface="+mj-ea"/>
            </a:rPr>
            <a:t>30</a:t>
          </a:r>
          <a:r>
            <a:rPr lang="en-US" sz="2000" b="1" kern="1200" dirty="0">
              <a:solidFill>
                <a:schemeClr val="accent1">
                  <a:lumMod val="75000"/>
                </a:schemeClr>
              </a:solidFill>
              <a:latin typeface="+mj-ea"/>
              <a:ea typeface="+mj-ea"/>
            </a:rPr>
            <a:t>%)</a:t>
          </a:r>
          <a:br>
            <a:rPr lang="en-US" sz="2000" b="1" kern="1200" dirty="0">
              <a:solidFill>
                <a:schemeClr val="accent1">
                  <a:lumMod val="75000"/>
                </a:schemeClr>
              </a:solidFill>
              <a:latin typeface="+mj-ea"/>
              <a:ea typeface="+mj-ea"/>
            </a:rPr>
          </a:br>
          <a:br>
            <a:rPr lang="en-US" sz="2000" b="1" kern="1200" dirty="0">
              <a:solidFill>
                <a:schemeClr val="accent1">
                  <a:lumMod val="75000"/>
                </a:schemeClr>
              </a:solidFill>
              <a:latin typeface="+mj-ea"/>
              <a:ea typeface="+mj-ea"/>
            </a:rPr>
          </a:br>
          <a:r>
            <a:rPr lang="zh-TW" altLang="en-US" sz="1800" b="1" kern="1200" dirty="0">
              <a:solidFill>
                <a:schemeClr val="accent1">
                  <a:lumMod val="75000"/>
                </a:schemeClr>
              </a:solidFill>
              <a:latin typeface="+mj-ea"/>
              <a:ea typeface="+mj-ea"/>
            </a:rPr>
            <a:t>自我介紹、學習意願、溝通能力、與儀態應對等。</a:t>
          </a:r>
        </a:p>
      </dsp:txBody>
      <dsp:txXfrm>
        <a:off x="4032435" y="1296139"/>
        <a:ext cx="4032435" cy="3563983"/>
      </dsp:txXfrm>
    </dsp:sp>
    <dsp:sp modelId="{D4B27D91-081E-4DD0-98F9-95FB25C869A6}">
      <dsp:nvSpPr>
        <dsp:cNvPr id="0" name=""/>
        <dsp:cNvSpPr/>
      </dsp:nvSpPr>
      <dsp:spPr>
        <a:xfrm>
          <a:off x="0" y="4896544"/>
          <a:ext cx="8064871" cy="713307"/>
        </a:xfrm>
        <a:prstGeom prst="rect">
          <a:avLst/>
        </a:prstGeom>
        <a:solidFill>
          <a:schemeClr val="accent6">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6">
              <a:shade val="90000"/>
              <a:hueOff val="0"/>
              <a:satOff val="0"/>
              <a:lumOff val="0"/>
              <a:alphaOff val="0"/>
              <a:shade val="25000"/>
              <a:satMod val="150000"/>
            </a:schemeClr>
          </a:contourClr>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11/layout/RadialPictureList">
  <dgm:title val="放射狀圖片清單"/>
  <dgm:desc val="用來顯示與中心概念之間的關係。階層 1 圖形包含文字，而所有階層 2 圖形則包含有對應文字的圖片。上限為 4 個階層 2 的圖片。未使用的圖片不會出現，但只要切換版面配置，仍然可以使用。最適合用在少量階層 2 文字的情況。"/>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11/layout/RadialPictureList">
  <dgm:title val="放射狀圖片清單"/>
  <dgm:desc val="用來顯示與中心概念之間的關係。階層 1 圖形包含文字，而所有階層 2 圖形則包含有對應文字的圖片。上限為 4 個階層 2 的圖片。未使用的圖片不會出現，但只要切換版面配置，仍然可以使用。最適合用在少量階層 2 文字的情況。"/>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11/layout/RadialPictureList">
  <dgm:title val="放射狀圖片清單"/>
  <dgm:desc val="用來顯示與中心概念之間的關係。階層 1 圖形包含文字，而所有階層 2 圖形則包含有對應文字的圖片。上限為 4 個階層 2 的圖片。未使用的圖片不會出現，但只要切換版面配置，仍然可以使用。最適合用在少量階層 2 文字的情況。"/>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11/layout/RadialPictureList">
  <dgm:title val="放射狀圖片清單"/>
  <dgm:desc val="用來顯示與中心概念之間的關係。階層 1 圖形包含文字，而所有階層 2 圖形則包含有對應文字的圖片。上限為 4 個階層 2 的圖片。未使用的圖片不會出現，但只要切換版面配置，仍然可以使用。最適合用在少量階層 2 文字的情況。"/>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放射狀圖片清單"/>
  <dgm:desc val="用來顯示與中心概念之間的關係。階層 1 圖形包含文字，而所有階層 2 圖形則包含有對應文字的圖片。上限為 4 個階層 2 的圖片。未使用的圖片不會出現，但只要切換版面配置，仍然可以使用。最適合用在少量階層 2 文字的情況。"/>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RadialPictureList">
  <dgm:title val="放射狀圖片清單"/>
  <dgm:desc val="用來顯示與中心概念之間的關係。階層 1 圖形包含文字，而所有階層 2 圖形則包含有對應文字的圖片。上限為 4 個階層 2 的圖片。未使用的圖片不會出現，但只要切換版面配置，仍然可以使用。最適合用在少量階層 2 文字的情況。"/>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15E30-BA91-4A24-8AFE-E20EF307FE30}" type="datetimeFigureOut">
              <a:rPr lang="zh-TW" altLang="en-US" smtClean="0"/>
              <a:t>2025/2/20</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753B8-4678-4F16-9CD4-37B0B5EB74B6}" type="slidenum">
              <a:rPr lang="zh-TW" altLang="en-US" smtClean="0"/>
              <a:t>‹#›</a:t>
            </a:fld>
            <a:endParaRPr lang="zh-TW" altLang="en-US"/>
          </a:p>
        </p:txBody>
      </p:sp>
    </p:spTree>
    <p:extLst>
      <p:ext uri="{BB962C8B-B14F-4D97-AF65-F5344CB8AC3E}">
        <p14:creationId xmlns:p14="http://schemas.microsoft.com/office/powerpoint/2010/main" val="149065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716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7229EF-6F45-40E0-9083-CFE0EC4799B3}" type="slidenum">
              <a:rPr lang="en-US" altLang="zh-TW" smtClean="0"/>
              <a:pPr eaLnBrk="1" hangingPunct="1"/>
              <a:t>42</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716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7229EF-6F45-40E0-9083-CFE0EC4799B3}" type="slidenum">
              <a:rPr lang="en-US" altLang="zh-TW" smtClean="0"/>
              <a:pPr eaLnBrk="1" hangingPunct="1"/>
              <a:t>43</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716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7229EF-6F45-40E0-9083-CFE0EC4799B3}" type="slidenum">
              <a:rPr lang="en-US" altLang="zh-TW" smtClean="0"/>
              <a:pPr eaLnBrk="1" hangingPunct="1"/>
              <a:t>44</a:t>
            </a:fld>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zh-TW" altLang="en-US"/>
              <a:t>按一下以編輯母片標題樣式</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a:t>按一下以編輯母片標題樣式</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a:t>按一下以編輯母片文字樣式</a:t>
            </a:r>
          </a:p>
        </p:txBody>
      </p:sp>
      <p:sp>
        <p:nvSpPr>
          <p:cNvPr id="4" name="Date Placeholder 3"/>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a:t>按一下以編輯母片文字樣式</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a:t>按一下以編輯母片文字樣式</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a:t>按一下以編輯母片標題樣式</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zh-TW" altLang="en-US"/>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zh-TW" alt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zh-TW" altLang="en-US"/>
              <a:t>按一下圖示以新增圖片</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t>2025/2/20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BBEAD13-0566-4C6C-97E7-55F17F24B09F}" type="datetimeFigureOut">
              <a:rPr lang="zh-TW" altLang="en-US" smtClean="0"/>
              <a:t>2025/2/20</a:t>
            </a:fld>
            <a:endParaRPr lang="zh-TW" alt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s://www.facebook.com/photo/?fbid=3857342837682119&amp;set=pcb.3347697571997437&amp;__cft__%5b0%5d=AZX52P1Npp2rXhdww839I5VwfSkQ_ZdywgORPBPnqd_ai_17Qz4CnoNP08uGZNg64eZJguQY59aRPEe8NLm6U5m5faD8x8bBhOUNIiL7E9SSQQmIozoxIfBhsEmH_xxMO-gLoUnxkFGep7kPjGDGqkAKsAbHe6ojOKXPK4kUCjctXf9lxGEkwHb3KExi0k_IA7S-WVuyWXbv3F-IY7FnyT0K&amp;__tn__=*bH-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diagramLayout" Target="../diagrams/layout12.xml"/><Relationship Id="rId7" Type="http://schemas.openxmlformats.org/officeDocument/2006/relationships/image" Target="../media/image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7.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7.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Layout" Target="../diagrams/layout15.xml"/><Relationship Id="rId7" Type="http://schemas.openxmlformats.org/officeDocument/2006/relationships/image" Target="../media/image135.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7.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8.xml"/><Relationship Id="rId7" Type="http://schemas.openxmlformats.org/officeDocument/2006/relationships/image" Target="../media/image140.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7.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7.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dirty="0"/>
          </a:p>
        </p:txBody>
      </p:sp>
      <p:pic>
        <p:nvPicPr>
          <p:cNvPr id="4" name="Picture 2" descr="C:\Users\HLAUser\Desktop\3163762校圖-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52785" y="55611"/>
            <a:ext cx="3024336" cy="33116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6" y="620688"/>
            <a:ext cx="4572000" cy="3101049"/>
          </a:xfrm>
          <a:prstGeom prst="rect">
            <a:avLst/>
          </a:prstGeom>
        </p:spPr>
      </p:pic>
      <p:sp>
        <p:nvSpPr>
          <p:cNvPr id="7" name="Rectangle 2"/>
          <p:cNvSpPr>
            <a:spLocks noChangeArrowheads="1"/>
          </p:cNvSpPr>
          <p:nvPr/>
        </p:nvSpPr>
        <p:spPr bwMode="auto">
          <a:xfrm>
            <a:off x="4234618" y="1914983"/>
            <a:ext cx="5112568" cy="1452251"/>
          </a:xfrm>
          <a:prstGeom prst="rect">
            <a:avLst/>
          </a:prstGeom>
          <a:noFill/>
          <a:ln w="9525">
            <a:noFill/>
            <a:miter lim="800000"/>
            <a:headEnd/>
            <a:tailEnd/>
          </a:ln>
        </p:spPr>
        <p:txBody>
          <a:bodyPr anchor="b"/>
          <a:lstStyle/>
          <a:p>
            <a:pPr algn="ctr" fontAlgn="base">
              <a:spcBef>
                <a:spcPct val="0"/>
              </a:spcBef>
              <a:spcAft>
                <a:spcPct val="0"/>
              </a:spcAft>
              <a:defRPr/>
            </a:pPr>
            <a:r>
              <a:rPr lang="zh-TW" altLang="en-US" sz="5500" b="1" dirty="0">
                <a:ln w="1905">
                  <a:solidFill>
                    <a:schemeClr val="bg1"/>
                  </a:solidFill>
                </a:ln>
                <a:solidFill>
                  <a:schemeClr val="accent2"/>
                </a:solidFill>
                <a:effectLst>
                  <a:outerShdw blurRad="38100" dist="38100" dir="2700000" algn="tl">
                    <a:srgbClr val="000000">
                      <a:alpha val="43137"/>
                    </a:srgbClr>
                  </a:outerShdw>
                </a:effectLst>
                <a:latin typeface="標楷體" pitchFamily="65" charset="-120"/>
                <a:ea typeface="標楷體" pitchFamily="65" charset="-120"/>
              </a:rPr>
              <a:t> 國立花蓮高農</a:t>
            </a:r>
          </a:p>
        </p:txBody>
      </p:sp>
      <p:sp>
        <p:nvSpPr>
          <p:cNvPr id="8" name="矩形 7"/>
          <p:cNvSpPr/>
          <p:nvPr/>
        </p:nvSpPr>
        <p:spPr>
          <a:xfrm>
            <a:off x="2902200" y="4077072"/>
            <a:ext cx="6241800" cy="784830"/>
          </a:xfrm>
          <a:prstGeom prst="rect">
            <a:avLst/>
          </a:prstGeom>
          <a:noFill/>
          <a:ln w="76200">
            <a:noFill/>
          </a:ln>
        </p:spPr>
        <p:style>
          <a:lnRef idx="2">
            <a:schemeClr val="accent2"/>
          </a:lnRef>
          <a:fillRef idx="1">
            <a:schemeClr val="lt1"/>
          </a:fillRef>
          <a:effectRef idx="0">
            <a:schemeClr val="accent2"/>
          </a:effectRef>
          <a:fontRef idx="minor">
            <a:schemeClr val="dk1"/>
          </a:fontRef>
        </p:style>
        <p:txBody>
          <a:bodyPr wrap="square">
            <a:spAutoFit/>
          </a:bodyPr>
          <a:lstStyle/>
          <a:p>
            <a:pPr marL="26988" algn="ctr" fontAlgn="base">
              <a:spcBef>
                <a:spcPts val="600"/>
              </a:spcBef>
              <a:spcAft>
                <a:spcPct val="0"/>
              </a:spcAft>
              <a:buClr>
                <a:schemeClr val="accent1"/>
              </a:buClr>
              <a:buSzPct val="80000"/>
            </a:pPr>
            <a:r>
              <a:rPr lang="en-US" altLang="zh-TW" sz="45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標楷體" panose="03000509000000000000" pitchFamily="65" charset="-120"/>
                <a:ea typeface="標楷體" panose="03000509000000000000" pitchFamily="65" charset="-120"/>
              </a:rPr>
              <a:t>114</a:t>
            </a:r>
            <a:r>
              <a:rPr lang="zh-TW" altLang="en-US" sz="45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標楷體" panose="03000509000000000000" pitchFamily="65" charset="-120"/>
                <a:ea typeface="標楷體" panose="03000509000000000000" pitchFamily="65" charset="-120"/>
              </a:rPr>
              <a:t>學年度特色招生計畫</a:t>
            </a:r>
            <a:endParaRPr lang="en-US" altLang="zh-TW" sz="45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9548064">
            <a:off x="3616277" y="5830162"/>
            <a:ext cx="521689" cy="50440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86688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82567CC-C77C-4E48-B0F1-07B6B02B03A8}"/>
              </a:ext>
            </a:extLst>
          </p:cNvPr>
          <p:cNvSpPr>
            <a:spLocks noChangeArrowheads="1"/>
          </p:cNvSpPr>
          <p:nvPr/>
        </p:nvSpPr>
        <p:spPr bwMode="auto">
          <a:xfrm>
            <a:off x="432632" y="260648"/>
            <a:ext cx="8598768" cy="1138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zh-TW" altLang="zh-TW" sz="1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800" b="0"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11</a:t>
            </a:r>
            <a:r>
              <a:rPr kumimoji="0" lang="en-US" altLang="zh-TW" sz="2800" b="0"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4</a:t>
            </a:r>
            <a:r>
              <a:rPr kumimoji="0" lang="zh-TW" altLang="en-US" sz="2800" b="0"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學年度</a:t>
            </a:r>
            <a:r>
              <a:rPr kumimoji="0" lang="zh-TW"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年大學特殊選才甄選初放榜</a:t>
            </a:r>
            <a:endParaRPr kumimoji="0" lang="en-US"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花蓮高農</a:t>
            </a:r>
            <a:r>
              <a:rPr kumimoji="0" lang="zh-TW" altLang="en-US"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農場經營科陳鉉澕</a:t>
            </a:r>
            <a:r>
              <a:rPr kumimoji="0" lang="zh-TW"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同學錄取</a:t>
            </a:r>
            <a:r>
              <a:rPr kumimoji="0" lang="zh-TW" altLang="zh-TW"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國立</a:t>
            </a:r>
            <a:r>
              <a:rPr kumimoji="0" lang="zh-TW" altLang="en-US"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台灣</a:t>
            </a:r>
            <a:r>
              <a:rPr kumimoji="0" lang="zh-TW" altLang="zh-TW"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大學</a:t>
            </a:r>
            <a:endParaRPr kumimoji="0" lang="zh-TW" altLang="zh-TW" sz="14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endParaRPr>
          </a:p>
        </p:txBody>
      </p:sp>
      <p:pic>
        <p:nvPicPr>
          <p:cNvPr id="7" name="圖片 6">
            <a:extLst>
              <a:ext uri="{FF2B5EF4-FFF2-40B4-BE49-F238E27FC236}">
                <a16:creationId xmlns:a16="http://schemas.microsoft.com/office/drawing/2014/main" id="{A42CBCC4-CB80-4926-A29B-FA73737E89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31" t="11741" r="22005" b="12781"/>
          <a:stretch/>
        </p:blipFill>
        <p:spPr>
          <a:xfrm>
            <a:off x="971600" y="1628800"/>
            <a:ext cx="5904656" cy="458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內容版面配置區 3">
            <a:extLst>
              <a:ext uri="{FF2B5EF4-FFF2-40B4-BE49-F238E27FC236}">
                <a16:creationId xmlns:a16="http://schemas.microsoft.com/office/drawing/2014/main" id="{849ACBAE-F49B-494C-917E-2D536725E9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8837" y="1988840"/>
            <a:ext cx="1944216" cy="15448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8756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4943C3A-517A-4A8A-857F-2F6A3C148A7D}"/>
              </a:ext>
            </a:extLst>
          </p:cNvPr>
          <p:cNvSpPr>
            <a:spLocks noChangeArrowheads="1"/>
          </p:cNvSpPr>
          <p:nvPr/>
        </p:nvSpPr>
        <p:spPr bwMode="auto">
          <a:xfrm>
            <a:off x="720114" y="39209"/>
            <a:ext cx="8187290" cy="16927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ct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lang="zh-TW" altLang="zh-TW" sz="2800" dirty="0">
                <a:solidFill>
                  <a:srgbClr val="C00000"/>
                </a:solidFill>
                <a:latin typeface="Segoe UI Historic" panose="020B0502040204020203" pitchFamily="34" charset="0"/>
                <a:cs typeface="Segoe UI Historic" panose="020B0502040204020203" pitchFamily="34" charset="0"/>
              </a:rPr>
              <a:t> </a:t>
            </a:r>
            <a:r>
              <a:rPr lang="zh-TW" altLang="zh-TW" sz="2800" b="1" dirty="0">
                <a:solidFill>
                  <a:srgbClr val="C00000"/>
                </a:solidFill>
                <a:latin typeface="Segoe UI Historic" panose="020B0502040204020203" pitchFamily="34" charset="0"/>
                <a:cs typeface="Segoe UI Historic" panose="020B0502040204020203" pitchFamily="34" charset="0"/>
              </a:rPr>
              <a:t>11</a:t>
            </a:r>
            <a:r>
              <a:rPr lang="en-US" altLang="zh-TW" sz="2800" b="1" dirty="0">
                <a:solidFill>
                  <a:srgbClr val="C00000"/>
                </a:solidFill>
                <a:latin typeface="Segoe UI Historic" panose="020B0502040204020203" pitchFamily="34" charset="0"/>
                <a:cs typeface="Segoe UI Historic" panose="020B0502040204020203" pitchFamily="34" charset="0"/>
              </a:rPr>
              <a:t>2</a:t>
            </a:r>
            <a:r>
              <a:rPr lang="zh-TW" altLang="en-US" sz="2800" b="1" dirty="0">
                <a:solidFill>
                  <a:srgbClr val="C00000"/>
                </a:solidFill>
                <a:latin typeface="Segoe UI Historic" panose="020B0502040204020203" pitchFamily="34" charset="0"/>
                <a:cs typeface="Segoe UI Historic" panose="020B0502040204020203" pitchFamily="34" charset="0"/>
              </a:rPr>
              <a:t>學年度</a:t>
            </a:r>
            <a:r>
              <a:rPr lang="zh-TW" altLang="zh-TW" sz="2800" dirty="0">
                <a:latin typeface="Segoe UI Historic" panose="020B0502040204020203" pitchFamily="34" charset="0"/>
                <a:cs typeface="Segoe UI Historic" panose="020B0502040204020203" pitchFamily="34" charset="0"/>
              </a:rPr>
              <a:t>大學特殊選才甄選初放榜</a:t>
            </a:r>
            <a:endParaRPr lang="en-US" altLang="zh-TW" sz="2800" dirty="0">
              <a:latin typeface="Segoe UI Historic" panose="020B0502040204020203" pitchFamily="34" charset="0"/>
              <a:cs typeface="Segoe UI Historic"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zh-TW" altLang="zh-TW" sz="2800" dirty="0">
                <a:solidFill>
                  <a:srgbClr val="050505"/>
                </a:solidFill>
                <a:latin typeface="Segoe UI Historic" panose="020B0502040204020203" pitchFamily="34" charset="0"/>
                <a:cs typeface="Segoe UI Historic" panose="020B0502040204020203" pitchFamily="34" charset="0"/>
              </a:rPr>
              <a:t>花蓮高農</a:t>
            </a:r>
            <a:r>
              <a:rPr lang="zh-TW" altLang="en-US" sz="2800" dirty="0">
                <a:solidFill>
                  <a:srgbClr val="050505"/>
                </a:solidFill>
                <a:latin typeface="Segoe UI Historic" panose="020B0502040204020203" pitchFamily="34" charset="0"/>
                <a:cs typeface="Segoe UI Historic" panose="020B0502040204020203" pitchFamily="34" charset="0"/>
              </a:rPr>
              <a:t>森林</a:t>
            </a:r>
            <a:r>
              <a:rPr lang="zh-TW" altLang="zh-TW" sz="2800" dirty="0">
                <a:solidFill>
                  <a:srgbClr val="050505"/>
                </a:solidFill>
                <a:latin typeface="Segoe UI Historic" panose="020B0502040204020203" pitchFamily="34" charset="0"/>
                <a:cs typeface="Segoe UI Historic" panose="020B0502040204020203" pitchFamily="34" charset="0"/>
              </a:rPr>
              <a:t>科</a:t>
            </a:r>
            <a:r>
              <a:rPr lang="zh-TW" altLang="en-US" sz="2800" dirty="0">
                <a:solidFill>
                  <a:srgbClr val="050505"/>
                </a:solidFill>
                <a:latin typeface="Segoe UI Historic" panose="020B0502040204020203" pitchFamily="34" charset="0"/>
                <a:cs typeface="Segoe UI Historic" panose="020B0502040204020203" pitchFamily="34" charset="0"/>
              </a:rPr>
              <a:t>黃軍皓</a:t>
            </a:r>
            <a:r>
              <a:rPr lang="zh-TW" altLang="zh-TW" sz="2800" dirty="0">
                <a:solidFill>
                  <a:srgbClr val="050505"/>
                </a:solidFill>
                <a:latin typeface="Segoe UI Historic" panose="020B0502040204020203" pitchFamily="34" charset="0"/>
                <a:cs typeface="Segoe UI Historic" panose="020B0502040204020203" pitchFamily="34" charset="0"/>
              </a:rPr>
              <a:t>同學錄取</a:t>
            </a:r>
            <a:r>
              <a:rPr lang="en-US" altLang="zh-TW" sz="2800" dirty="0">
                <a:solidFill>
                  <a:srgbClr val="050505"/>
                </a:solidFill>
                <a:latin typeface="Segoe UI Historic" panose="020B0502040204020203" pitchFamily="34" charset="0"/>
                <a:cs typeface="Segoe UI Historic" panose="020B0502040204020203" pitchFamily="34" charset="0"/>
              </a:rPr>
              <a:t> </a:t>
            </a:r>
            <a:r>
              <a:rPr kumimoji="0" lang="zh-TW" altLang="zh-TW"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國立</a:t>
            </a:r>
            <a:r>
              <a:rPr kumimoji="0" lang="zh-TW" altLang="en-US"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台灣</a:t>
            </a:r>
            <a:r>
              <a:rPr kumimoji="0" lang="zh-TW" altLang="zh-TW"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大學</a:t>
            </a:r>
            <a:br>
              <a:rPr lang="en-US" altLang="zh-TW" sz="2800" dirty="0">
                <a:solidFill>
                  <a:srgbClr val="050505"/>
                </a:solidFill>
                <a:latin typeface="Segoe UI Historic" panose="020B0502040204020203" pitchFamily="34" charset="0"/>
                <a:ea typeface="inherit"/>
                <a:cs typeface="Segoe UI Historic" panose="020B0502040204020203" pitchFamily="34" charset="0"/>
              </a:rPr>
            </a:br>
            <a:r>
              <a:rPr lang="zh-TW" altLang="en-US" sz="2800" dirty="0">
                <a:solidFill>
                  <a:srgbClr val="050505"/>
                </a:solidFill>
                <a:latin typeface="Segoe UI Historic" panose="020B0502040204020203" pitchFamily="34" charset="0"/>
                <a:ea typeface="inherit"/>
                <a:cs typeface="Segoe UI Historic" panose="020B0502040204020203" pitchFamily="34" charset="0"/>
              </a:rPr>
              <a:t>                                                    </a:t>
            </a:r>
            <a:r>
              <a:rPr kumimoji="0" lang="zh-TW" altLang="en-US"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國立中興大學</a:t>
            </a:r>
            <a:endParaRPr kumimoji="0" lang="zh-TW" altLang="zh-TW" sz="11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endParaRPr>
          </a:p>
        </p:txBody>
      </p:sp>
      <p:pic>
        <p:nvPicPr>
          <p:cNvPr id="1026" name="Picture 2" descr="可能是 2 個人和文字的圖像">
            <a:extLst>
              <a:ext uri="{FF2B5EF4-FFF2-40B4-BE49-F238E27FC236}">
                <a16:creationId xmlns:a16="http://schemas.microsoft.com/office/drawing/2014/main" id="{29F50C3F-EDB0-41D0-82AA-F3D2081BDFB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1555579"/>
            <a:ext cx="4011910" cy="5132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可能是 1 人和文字的圖像">
            <a:extLst>
              <a:ext uri="{FF2B5EF4-FFF2-40B4-BE49-F238E27FC236}">
                <a16:creationId xmlns:a16="http://schemas.microsoft.com/office/drawing/2014/main" id="{D394E12D-63A6-4565-BA7E-E626440F7E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040" y="3654659"/>
            <a:ext cx="4011911" cy="3008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內容版面配置區 3">
            <a:extLst>
              <a:ext uri="{FF2B5EF4-FFF2-40B4-BE49-F238E27FC236}">
                <a16:creationId xmlns:a16="http://schemas.microsoft.com/office/drawing/2014/main" id="{C783F7E1-121C-4D8C-B86F-AC2648E1D1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0152" y="1663212"/>
            <a:ext cx="1944216" cy="15448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0898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82567CC-C77C-4E48-B0F1-07B6B02B03A8}"/>
              </a:ext>
            </a:extLst>
          </p:cNvPr>
          <p:cNvSpPr>
            <a:spLocks noChangeArrowheads="1"/>
          </p:cNvSpPr>
          <p:nvPr/>
        </p:nvSpPr>
        <p:spPr bwMode="auto">
          <a:xfrm>
            <a:off x="432633" y="415117"/>
            <a:ext cx="8598768" cy="1138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fontAlgn="ctr">
              <a:lnSpc>
                <a:spcPct val="100000"/>
              </a:lnSpc>
              <a:buClrTx/>
              <a:buSzTx/>
              <a:buFontTx/>
              <a:buNone/>
              <a:tabLst/>
            </a:pPr>
            <a:r>
              <a:rPr kumimoji="0" lang="zh-TW"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lang="zh-TW" altLang="zh-TW" sz="2800" b="1" dirty="0">
                <a:solidFill>
                  <a:srgbClr val="C00000"/>
                </a:solidFill>
                <a:latin typeface="Segoe UI Historic" panose="020B0502040204020203" pitchFamily="34" charset="0"/>
                <a:cs typeface="Segoe UI Historic" panose="020B0502040204020203" pitchFamily="34" charset="0"/>
              </a:rPr>
              <a:t>11</a:t>
            </a:r>
            <a:r>
              <a:rPr lang="en-US" altLang="zh-TW" sz="2800" b="1" dirty="0">
                <a:solidFill>
                  <a:srgbClr val="C00000"/>
                </a:solidFill>
                <a:latin typeface="Segoe UI Historic" panose="020B0502040204020203" pitchFamily="34" charset="0"/>
                <a:cs typeface="Segoe UI Historic" panose="020B0502040204020203" pitchFamily="34" charset="0"/>
              </a:rPr>
              <a:t>1</a:t>
            </a:r>
            <a:r>
              <a:rPr lang="zh-TW" altLang="en-US" sz="2800" b="1" dirty="0">
                <a:solidFill>
                  <a:srgbClr val="C00000"/>
                </a:solidFill>
                <a:latin typeface="Segoe UI Historic" panose="020B0502040204020203" pitchFamily="34" charset="0"/>
                <a:cs typeface="Segoe UI Historic" panose="020B0502040204020203" pitchFamily="34" charset="0"/>
              </a:rPr>
              <a:t>學年度</a:t>
            </a:r>
            <a:r>
              <a:rPr lang="zh-TW" altLang="zh-TW" sz="2800" dirty="0">
                <a:latin typeface="Segoe UI Historic" panose="020B0502040204020203" pitchFamily="34" charset="0"/>
                <a:cs typeface="Segoe UI Historic" panose="020B0502040204020203" pitchFamily="34" charset="0"/>
              </a:rPr>
              <a:t>大學特殊選才甄選初放榜</a:t>
            </a:r>
            <a:endParaRPr lang="en-US" altLang="zh-TW" sz="2800" dirty="0">
              <a:latin typeface="Segoe UI Historic" panose="020B0502040204020203" pitchFamily="34" charset="0"/>
              <a:cs typeface="Segoe UI Historic"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花蓮高農畜產保健科</a:t>
            </a:r>
            <a:r>
              <a:rPr kumimoji="0" lang="zh-TW" altLang="en-US"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鄧光宇</a:t>
            </a:r>
            <a:r>
              <a:rPr kumimoji="0" lang="zh-TW" altLang="zh-TW" sz="28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同學錄取</a:t>
            </a:r>
            <a:r>
              <a:rPr kumimoji="0" lang="zh-TW" altLang="zh-TW"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國立</a:t>
            </a:r>
            <a:r>
              <a:rPr kumimoji="0" lang="zh-TW" altLang="en-US"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台灣</a:t>
            </a:r>
            <a:r>
              <a:rPr kumimoji="0" lang="zh-TW" altLang="zh-TW" sz="36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rPr>
              <a:t>大學</a:t>
            </a:r>
            <a:endParaRPr kumimoji="0" lang="zh-TW" altLang="zh-TW" sz="1100" b="1" i="0" u="none" strike="noStrike" cap="none" normalizeH="0" baseline="0" dirty="0">
              <a:ln>
                <a:noFill/>
              </a:ln>
              <a:solidFill>
                <a:srgbClr val="C00000"/>
              </a:solidFill>
              <a:effectLst/>
              <a:latin typeface="Segoe UI Historic" panose="020B0502040204020203" pitchFamily="34" charset="0"/>
              <a:ea typeface="inherit"/>
              <a:cs typeface="Segoe UI Historic" panose="020B0502040204020203" pitchFamily="34" charset="0"/>
            </a:endParaRPr>
          </a:p>
        </p:txBody>
      </p:sp>
      <p:pic>
        <p:nvPicPr>
          <p:cNvPr id="6" name="內容版面配置區 5">
            <a:extLst>
              <a:ext uri="{FF2B5EF4-FFF2-40B4-BE49-F238E27FC236}">
                <a16:creationId xmlns:a16="http://schemas.microsoft.com/office/drawing/2014/main" id="{C790CC0F-DFF1-48D0-9828-DD3DF120046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27584" y="1772816"/>
            <a:ext cx="7808867" cy="4392488"/>
          </a:xfrm>
        </p:spPr>
      </p:pic>
    </p:spTree>
    <p:extLst>
      <p:ext uri="{BB962C8B-B14F-4D97-AF65-F5344CB8AC3E}">
        <p14:creationId xmlns:p14="http://schemas.microsoft.com/office/powerpoint/2010/main" val="3488442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54005149-F11D-44B4-9EDD-9E43A48CB33C}"/>
              </a:ext>
            </a:extLst>
          </p:cNvPr>
          <p:cNvSpPr txBox="1">
            <a:spLocks/>
          </p:cNvSpPr>
          <p:nvPr/>
        </p:nvSpPr>
        <p:spPr>
          <a:xfrm>
            <a:off x="811530" y="476672"/>
            <a:ext cx="7648902" cy="90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zh-TW" altLang="en-US" b="1" dirty="0"/>
              <a:t>花蓮高農參加</a:t>
            </a:r>
            <a:r>
              <a:rPr lang="en-US" altLang="zh-TW" b="1" dirty="0"/>
              <a:t>113</a:t>
            </a:r>
            <a:r>
              <a:rPr lang="zh-TW" altLang="en-US" b="1" dirty="0"/>
              <a:t>學年度全國高級中等學校學生農業類技藝競賽～榮獲</a:t>
            </a:r>
            <a:r>
              <a:rPr lang="zh-TW" altLang="en-US" b="1" dirty="0">
                <a:solidFill>
                  <a:srgbClr val="C00000"/>
                </a:solidFill>
              </a:rPr>
              <a:t>５金手６優勝</a:t>
            </a:r>
            <a:endParaRPr lang="zh-TW" altLang="en-US" dirty="0">
              <a:solidFill>
                <a:srgbClr val="C00000"/>
              </a:solidFill>
            </a:endParaRPr>
          </a:p>
        </p:txBody>
      </p:sp>
      <p:pic>
        <p:nvPicPr>
          <p:cNvPr id="17" name="圖片 16">
            <a:extLst>
              <a:ext uri="{FF2B5EF4-FFF2-40B4-BE49-F238E27FC236}">
                <a16:creationId xmlns:a16="http://schemas.microsoft.com/office/drawing/2014/main" id="{3E52029E-C7BC-4C3A-9F35-E9AEA2B55344}"/>
              </a:ext>
            </a:extLst>
          </p:cNvPr>
          <p:cNvPicPr>
            <a:picLocks noChangeAspect="1"/>
          </p:cNvPicPr>
          <p:nvPr/>
        </p:nvPicPr>
        <p:blipFill>
          <a:blip r:embed="rId2"/>
          <a:stretch>
            <a:fillRect/>
          </a:stretch>
        </p:blipFill>
        <p:spPr>
          <a:xfrm>
            <a:off x="1259632" y="1397928"/>
            <a:ext cx="6912768" cy="5185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644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F2344DBD-1CCC-45D3-A3A1-5EA7928164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700808"/>
            <a:ext cx="2785096" cy="4047160"/>
          </a:xfrm>
        </p:spPr>
      </p:pic>
      <p:sp>
        <p:nvSpPr>
          <p:cNvPr id="4" name="標題 1">
            <a:extLst>
              <a:ext uri="{FF2B5EF4-FFF2-40B4-BE49-F238E27FC236}">
                <a16:creationId xmlns:a16="http://schemas.microsoft.com/office/drawing/2014/main" id="{54005149-F11D-44B4-9EDD-9E43A48CB33C}"/>
              </a:ext>
            </a:extLst>
          </p:cNvPr>
          <p:cNvSpPr txBox="1">
            <a:spLocks/>
          </p:cNvSpPr>
          <p:nvPr/>
        </p:nvSpPr>
        <p:spPr>
          <a:xfrm>
            <a:off x="811530" y="476672"/>
            <a:ext cx="7648902" cy="90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zh-TW" altLang="en-US" b="1" dirty="0"/>
              <a:t>花蓮高農參加</a:t>
            </a:r>
            <a:r>
              <a:rPr lang="en-US" altLang="zh-TW" b="1" dirty="0"/>
              <a:t>113</a:t>
            </a:r>
            <a:r>
              <a:rPr lang="zh-TW" altLang="en-US" b="1" dirty="0"/>
              <a:t>學年度全國高級中等學校學生農業類技藝競賽～榮獲</a:t>
            </a:r>
            <a:r>
              <a:rPr lang="zh-TW" altLang="en-US" b="1" dirty="0">
                <a:solidFill>
                  <a:srgbClr val="C00000"/>
                </a:solidFill>
              </a:rPr>
              <a:t>５金手６優勝</a:t>
            </a:r>
            <a:endParaRPr lang="zh-TW" altLang="en-US" dirty="0"/>
          </a:p>
        </p:txBody>
      </p:sp>
      <p:pic>
        <p:nvPicPr>
          <p:cNvPr id="8" name="圖片 7">
            <a:extLst>
              <a:ext uri="{FF2B5EF4-FFF2-40B4-BE49-F238E27FC236}">
                <a16:creationId xmlns:a16="http://schemas.microsoft.com/office/drawing/2014/main" id="{41634365-80A1-49AC-ACD5-725F3E97E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452" y="1700808"/>
            <a:ext cx="2785096" cy="4047160"/>
          </a:xfrm>
          <a:prstGeom prst="rect">
            <a:avLst/>
          </a:prstGeom>
        </p:spPr>
      </p:pic>
      <p:pic>
        <p:nvPicPr>
          <p:cNvPr id="10" name="圖片 9">
            <a:extLst>
              <a:ext uri="{FF2B5EF4-FFF2-40B4-BE49-F238E27FC236}">
                <a16:creationId xmlns:a16="http://schemas.microsoft.com/office/drawing/2014/main" id="{78F737C9-DBCE-4953-906C-CDD65A0C2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312" y="1700808"/>
            <a:ext cx="2780818" cy="4047160"/>
          </a:xfrm>
          <a:prstGeom prst="rect">
            <a:avLst/>
          </a:prstGeom>
        </p:spPr>
      </p:pic>
    </p:spTree>
    <p:extLst>
      <p:ext uri="{BB962C8B-B14F-4D97-AF65-F5344CB8AC3E}">
        <p14:creationId xmlns:p14="http://schemas.microsoft.com/office/powerpoint/2010/main" val="368875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54005149-F11D-44B4-9EDD-9E43A48CB33C}"/>
              </a:ext>
            </a:extLst>
          </p:cNvPr>
          <p:cNvSpPr txBox="1">
            <a:spLocks/>
          </p:cNvSpPr>
          <p:nvPr/>
        </p:nvSpPr>
        <p:spPr>
          <a:xfrm>
            <a:off x="811530" y="116632"/>
            <a:ext cx="7720910" cy="90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zh-TW" altLang="en-US" b="1" dirty="0"/>
              <a:t>花蓮高農參加</a:t>
            </a:r>
            <a:r>
              <a:rPr lang="en-US" altLang="zh-TW" b="1" dirty="0"/>
              <a:t>113</a:t>
            </a:r>
            <a:r>
              <a:rPr lang="zh-TW" altLang="en-US" b="1" dirty="0"/>
              <a:t>學年度全國高級中等學校學生農業類技藝競賽～榮獲</a:t>
            </a:r>
            <a:r>
              <a:rPr lang="zh-TW" altLang="en-US" b="1" dirty="0">
                <a:solidFill>
                  <a:srgbClr val="C00000"/>
                </a:solidFill>
              </a:rPr>
              <a:t>５金手６優勝</a:t>
            </a:r>
            <a:endParaRPr lang="zh-TW" altLang="en-US" dirty="0"/>
          </a:p>
        </p:txBody>
      </p:sp>
      <p:pic>
        <p:nvPicPr>
          <p:cNvPr id="7" name="圖片 6">
            <a:extLst>
              <a:ext uri="{FF2B5EF4-FFF2-40B4-BE49-F238E27FC236}">
                <a16:creationId xmlns:a16="http://schemas.microsoft.com/office/drawing/2014/main" id="{21645C77-1462-4690-9D71-55B79BD23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700" y="1019632"/>
            <a:ext cx="1984252" cy="2883414"/>
          </a:xfrm>
          <a:prstGeom prst="rect">
            <a:avLst/>
          </a:prstGeom>
        </p:spPr>
      </p:pic>
      <p:pic>
        <p:nvPicPr>
          <p:cNvPr id="11" name="圖片 10">
            <a:extLst>
              <a:ext uri="{FF2B5EF4-FFF2-40B4-BE49-F238E27FC236}">
                <a16:creationId xmlns:a16="http://schemas.microsoft.com/office/drawing/2014/main" id="{86A8EC43-2E41-4C5E-AF1B-5DF55739F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18" y="1019632"/>
            <a:ext cx="1984252" cy="2883414"/>
          </a:xfrm>
          <a:prstGeom prst="rect">
            <a:avLst/>
          </a:prstGeom>
        </p:spPr>
      </p:pic>
      <p:pic>
        <p:nvPicPr>
          <p:cNvPr id="13" name="圖片 12">
            <a:extLst>
              <a:ext uri="{FF2B5EF4-FFF2-40B4-BE49-F238E27FC236}">
                <a16:creationId xmlns:a16="http://schemas.microsoft.com/office/drawing/2014/main" id="{631A783C-7218-4927-ABDC-CD832B789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280" y="1019632"/>
            <a:ext cx="1984252" cy="2883414"/>
          </a:xfrm>
          <a:prstGeom prst="rect">
            <a:avLst/>
          </a:prstGeom>
        </p:spPr>
      </p:pic>
      <p:pic>
        <p:nvPicPr>
          <p:cNvPr id="15" name="圖片 14">
            <a:extLst>
              <a:ext uri="{FF2B5EF4-FFF2-40B4-BE49-F238E27FC236}">
                <a16:creationId xmlns:a16="http://schemas.microsoft.com/office/drawing/2014/main" id="{A1DB03B3-75B6-4F06-A21A-A3BD752905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582" y="1019632"/>
            <a:ext cx="1981204" cy="2883414"/>
          </a:xfrm>
          <a:prstGeom prst="rect">
            <a:avLst/>
          </a:prstGeom>
        </p:spPr>
      </p:pic>
      <p:pic>
        <p:nvPicPr>
          <p:cNvPr id="17" name="圖片 16">
            <a:extLst>
              <a:ext uri="{FF2B5EF4-FFF2-40B4-BE49-F238E27FC236}">
                <a16:creationId xmlns:a16="http://schemas.microsoft.com/office/drawing/2014/main" id="{131967FB-CCB9-46FB-96E8-9A09A8E0E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48" y="3857954"/>
            <a:ext cx="1984252" cy="2883414"/>
          </a:xfrm>
          <a:prstGeom prst="rect">
            <a:avLst/>
          </a:prstGeom>
        </p:spPr>
      </p:pic>
      <p:pic>
        <p:nvPicPr>
          <p:cNvPr id="19" name="圖片 18">
            <a:extLst>
              <a:ext uri="{FF2B5EF4-FFF2-40B4-BE49-F238E27FC236}">
                <a16:creationId xmlns:a16="http://schemas.microsoft.com/office/drawing/2014/main" id="{7C267998-FE24-477A-867E-91E7091E92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7016" y="3857954"/>
            <a:ext cx="1981204" cy="2883414"/>
          </a:xfrm>
          <a:prstGeom prst="rect">
            <a:avLst/>
          </a:prstGeom>
        </p:spPr>
      </p:pic>
      <p:pic>
        <p:nvPicPr>
          <p:cNvPr id="21" name="圖片 20">
            <a:extLst>
              <a:ext uri="{FF2B5EF4-FFF2-40B4-BE49-F238E27FC236}">
                <a16:creationId xmlns:a16="http://schemas.microsoft.com/office/drawing/2014/main" id="{3CCB844C-2F81-4F7A-890F-5B062F44AC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8190" y="3862766"/>
            <a:ext cx="1984252" cy="2883414"/>
          </a:xfrm>
          <a:prstGeom prst="rect">
            <a:avLst/>
          </a:prstGeom>
        </p:spPr>
      </p:pic>
      <p:pic>
        <p:nvPicPr>
          <p:cNvPr id="23" name="圖片 22">
            <a:extLst>
              <a:ext uri="{FF2B5EF4-FFF2-40B4-BE49-F238E27FC236}">
                <a16:creationId xmlns:a16="http://schemas.microsoft.com/office/drawing/2014/main" id="{752AA336-1EE7-4665-9AF0-B5F0041A70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2446" y="3878542"/>
            <a:ext cx="1981204" cy="2883414"/>
          </a:xfrm>
          <a:prstGeom prst="rect">
            <a:avLst/>
          </a:prstGeom>
        </p:spPr>
      </p:pic>
    </p:spTree>
    <p:extLst>
      <p:ext uri="{BB962C8B-B14F-4D97-AF65-F5344CB8AC3E}">
        <p14:creationId xmlns:p14="http://schemas.microsoft.com/office/powerpoint/2010/main" val="3493428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C319DD-1C00-4757-B3AB-693356922D8C}"/>
              </a:ext>
            </a:extLst>
          </p:cNvPr>
          <p:cNvSpPr>
            <a:spLocks noGrp="1"/>
          </p:cNvSpPr>
          <p:nvPr>
            <p:ph type="title"/>
          </p:nvPr>
        </p:nvSpPr>
        <p:spPr>
          <a:xfrm>
            <a:off x="822960" y="365760"/>
            <a:ext cx="7709480" cy="903000"/>
          </a:xfrm>
        </p:spPr>
        <p:txBody>
          <a:bodyPr/>
          <a:lstStyle/>
          <a:p>
            <a:pPr algn="ctr"/>
            <a:r>
              <a:rPr lang="zh-TW" altLang="en-US" b="1" dirty="0"/>
              <a:t>花蓮高農參加</a:t>
            </a:r>
            <a:r>
              <a:rPr lang="en-US" altLang="zh-TW" b="1" dirty="0"/>
              <a:t>112</a:t>
            </a:r>
            <a:r>
              <a:rPr lang="zh-TW" altLang="en-US" b="1" dirty="0"/>
              <a:t>學年度全國高級中等學校學生農業類技藝競賽～獲得</a:t>
            </a:r>
            <a:r>
              <a:rPr lang="en-US" altLang="zh-TW" b="1" dirty="0"/>
              <a:t>4</a:t>
            </a:r>
            <a:r>
              <a:rPr lang="zh-TW" altLang="en-US" b="1" dirty="0"/>
              <a:t>金</a:t>
            </a:r>
            <a:r>
              <a:rPr lang="en-US" altLang="zh-TW" b="1" dirty="0"/>
              <a:t>6</a:t>
            </a:r>
            <a:r>
              <a:rPr lang="zh-TW" altLang="en-US" b="1" dirty="0"/>
              <a:t>優勝</a:t>
            </a:r>
            <a:endParaRPr lang="zh-TW" altLang="en-US" dirty="0">
              <a:solidFill>
                <a:srgbClr val="C00000"/>
              </a:solidFill>
            </a:endParaRPr>
          </a:p>
        </p:txBody>
      </p:sp>
      <p:pic>
        <p:nvPicPr>
          <p:cNvPr id="2050" name="Picture 2" descr="可能是 7 個人和文字的圖像">
            <a:extLst>
              <a:ext uri="{FF2B5EF4-FFF2-40B4-BE49-F238E27FC236}">
                <a16:creationId xmlns:a16="http://schemas.microsoft.com/office/drawing/2014/main" id="{9638E8DA-0468-4D0C-B78E-686362BEFB5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4988" y="1278142"/>
            <a:ext cx="4187012" cy="3140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可能是 6 個人和文字的圖像">
            <a:extLst>
              <a:ext uri="{FF2B5EF4-FFF2-40B4-BE49-F238E27FC236}">
                <a16:creationId xmlns:a16="http://schemas.microsoft.com/office/drawing/2014/main" id="{9D54DE78-0DF4-4279-A925-0CE3D7DFE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391" y="1268760"/>
            <a:ext cx="4319730"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可能是 1 人和文字的圖像">
            <a:extLst>
              <a:ext uri="{FF2B5EF4-FFF2-40B4-BE49-F238E27FC236}">
                <a16:creationId xmlns:a16="http://schemas.microsoft.com/office/drawing/2014/main" id="{FB96AE5B-017D-4AF4-AE91-56E8302B1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719228"/>
            <a:ext cx="4187230" cy="31409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https://img.tukuppt.com/png_preview/00/50/27/jebRmlYIeC.jpg!/fw/780">
            <a:extLst>
              <a:ext uri="{FF2B5EF4-FFF2-40B4-BE49-F238E27FC236}">
                <a16:creationId xmlns:a16="http://schemas.microsoft.com/office/drawing/2014/main" id="{E28BE2BF-8653-4BD4-907C-8E67AF9E973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68693" y="4328329"/>
            <a:ext cx="1633246" cy="271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75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DFF64A-9A55-4F2F-920C-529ACBCE8B8B}"/>
              </a:ext>
            </a:extLst>
          </p:cNvPr>
          <p:cNvSpPr>
            <a:spLocks noGrp="1"/>
          </p:cNvSpPr>
          <p:nvPr>
            <p:ph type="title"/>
          </p:nvPr>
        </p:nvSpPr>
        <p:spPr/>
        <p:txBody>
          <a:bodyPr/>
          <a:lstStyle/>
          <a:p>
            <a:pPr algn="ctr"/>
            <a:r>
              <a:rPr lang="en-US" altLang="zh-TW" dirty="0"/>
              <a:t>112</a:t>
            </a:r>
            <a:r>
              <a:rPr lang="zh-TW" altLang="en-US" dirty="0"/>
              <a:t>學年度全國專題競賽獲獎無數</a:t>
            </a:r>
          </a:p>
        </p:txBody>
      </p:sp>
      <p:sp>
        <p:nvSpPr>
          <p:cNvPr id="4" name="AutoShape 2" descr="https://www.hla.hlc.edu.tw/ischool/resources/WID_6_2_9b7c88eb518108f8460ba4d88e01f0b6e4bf319e/NEWS_6_2_d383aecd7dc6d3a772ea1808dcf948b33e1e7c3f/attached/8.png">
            <a:extLst>
              <a:ext uri="{FF2B5EF4-FFF2-40B4-BE49-F238E27FC236}">
                <a16:creationId xmlns:a16="http://schemas.microsoft.com/office/drawing/2014/main" id="{99B7782A-9C6B-4A91-8FC6-74A1FC74DFF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7" name="圖片 6">
            <a:extLst>
              <a:ext uri="{FF2B5EF4-FFF2-40B4-BE49-F238E27FC236}">
                <a16:creationId xmlns:a16="http://schemas.microsoft.com/office/drawing/2014/main" id="{EF80D995-5CBB-486D-82CC-49E78E7D1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018" y="3968246"/>
            <a:ext cx="1981372" cy="2889754"/>
          </a:xfrm>
          <a:prstGeom prst="rect">
            <a:avLst/>
          </a:prstGeom>
        </p:spPr>
      </p:pic>
      <p:pic>
        <p:nvPicPr>
          <p:cNvPr id="9" name="圖片 8">
            <a:extLst>
              <a:ext uri="{FF2B5EF4-FFF2-40B4-BE49-F238E27FC236}">
                <a16:creationId xmlns:a16="http://schemas.microsoft.com/office/drawing/2014/main" id="{7A7DF9C8-0DFB-4942-8D03-5F91EB80D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873" y="3968246"/>
            <a:ext cx="1987468" cy="2889754"/>
          </a:xfrm>
          <a:prstGeom prst="rect">
            <a:avLst/>
          </a:prstGeom>
        </p:spPr>
      </p:pic>
      <p:pic>
        <p:nvPicPr>
          <p:cNvPr id="11" name="圖片 10">
            <a:extLst>
              <a:ext uri="{FF2B5EF4-FFF2-40B4-BE49-F238E27FC236}">
                <a16:creationId xmlns:a16="http://schemas.microsoft.com/office/drawing/2014/main" id="{81E97BA7-36EC-498F-BAE6-FD11A56FC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816" y="3944977"/>
            <a:ext cx="1987468" cy="2889754"/>
          </a:xfrm>
          <a:prstGeom prst="rect">
            <a:avLst/>
          </a:prstGeom>
        </p:spPr>
      </p:pic>
      <p:pic>
        <p:nvPicPr>
          <p:cNvPr id="13" name="圖片 12">
            <a:extLst>
              <a:ext uri="{FF2B5EF4-FFF2-40B4-BE49-F238E27FC236}">
                <a16:creationId xmlns:a16="http://schemas.microsoft.com/office/drawing/2014/main" id="{3F806477-D88F-4223-95DE-3F551D046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018" y="921488"/>
            <a:ext cx="1987468" cy="2889754"/>
          </a:xfrm>
          <a:prstGeom prst="rect">
            <a:avLst/>
          </a:prstGeom>
        </p:spPr>
      </p:pic>
      <p:pic>
        <p:nvPicPr>
          <p:cNvPr id="15" name="圖片 14">
            <a:extLst>
              <a:ext uri="{FF2B5EF4-FFF2-40B4-BE49-F238E27FC236}">
                <a16:creationId xmlns:a16="http://schemas.microsoft.com/office/drawing/2014/main" id="{AE7E987B-86CE-4233-B885-FCD0CF548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4802" y="921488"/>
            <a:ext cx="1981372" cy="2889754"/>
          </a:xfrm>
          <a:prstGeom prst="rect">
            <a:avLst/>
          </a:prstGeom>
        </p:spPr>
      </p:pic>
      <p:pic>
        <p:nvPicPr>
          <p:cNvPr id="17" name="圖片 16">
            <a:extLst>
              <a:ext uri="{FF2B5EF4-FFF2-40B4-BE49-F238E27FC236}">
                <a16:creationId xmlns:a16="http://schemas.microsoft.com/office/drawing/2014/main" id="{0F142BD9-F43C-41EA-9E2D-5E0901985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816" y="923570"/>
            <a:ext cx="1987468" cy="2889754"/>
          </a:xfrm>
          <a:prstGeom prst="rect">
            <a:avLst/>
          </a:prstGeom>
        </p:spPr>
      </p:pic>
      <p:pic>
        <p:nvPicPr>
          <p:cNvPr id="19" name="圖片 18">
            <a:extLst>
              <a:ext uri="{FF2B5EF4-FFF2-40B4-BE49-F238E27FC236}">
                <a16:creationId xmlns:a16="http://schemas.microsoft.com/office/drawing/2014/main" id="{C08DE6B3-97B9-4658-B480-9D6A77E654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445" y="3968246"/>
            <a:ext cx="1987468" cy="2889754"/>
          </a:xfrm>
          <a:prstGeom prst="rect">
            <a:avLst/>
          </a:prstGeom>
        </p:spPr>
      </p:pic>
      <p:pic>
        <p:nvPicPr>
          <p:cNvPr id="21" name="圖片 20">
            <a:extLst>
              <a:ext uri="{FF2B5EF4-FFF2-40B4-BE49-F238E27FC236}">
                <a16:creationId xmlns:a16="http://schemas.microsoft.com/office/drawing/2014/main" id="{89856093-67D2-4828-B7B8-E0E6AE7317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445" y="921488"/>
            <a:ext cx="1987468" cy="2889754"/>
          </a:xfrm>
          <a:prstGeom prst="rect">
            <a:avLst/>
          </a:prstGeom>
        </p:spPr>
      </p:pic>
    </p:spTree>
    <p:extLst>
      <p:ext uri="{BB962C8B-B14F-4D97-AF65-F5344CB8AC3E}">
        <p14:creationId xmlns:p14="http://schemas.microsoft.com/office/powerpoint/2010/main" val="118374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170A3D-A9C3-41EB-9BC8-B2D8FAA11BA1}"/>
              </a:ext>
            </a:extLst>
          </p:cNvPr>
          <p:cNvSpPr>
            <a:spLocks noGrp="1"/>
          </p:cNvSpPr>
          <p:nvPr>
            <p:ph type="title"/>
          </p:nvPr>
        </p:nvSpPr>
        <p:spPr>
          <a:xfrm>
            <a:off x="822960" y="365760"/>
            <a:ext cx="7997512" cy="548640"/>
          </a:xfrm>
        </p:spPr>
        <p:txBody>
          <a:bodyPr/>
          <a:lstStyle/>
          <a:p>
            <a:r>
              <a:rPr lang="zh-TW" altLang="en-US" b="1" dirty="0"/>
              <a:t>國立花蓮高農勇奪</a:t>
            </a:r>
            <a:r>
              <a:rPr lang="en-US" altLang="zh-TW" b="1" dirty="0"/>
              <a:t>『</a:t>
            </a:r>
            <a:r>
              <a:rPr lang="zh-TW" altLang="en-US" b="1" dirty="0"/>
              <a:t>全國高級中等學校</a:t>
            </a:r>
            <a:r>
              <a:rPr lang="en-US" altLang="zh-TW" b="1" dirty="0"/>
              <a:t>111</a:t>
            </a:r>
            <a:r>
              <a:rPr lang="zh-TW" altLang="en-US" b="1" dirty="0"/>
              <a:t>學年度農業類學生技藝競賽</a:t>
            </a:r>
            <a:r>
              <a:rPr lang="en-US" altLang="zh-TW" b="1" dirty="0"/>
              <a:t>』</a:t>
            </a:r>
            <a:r>
              <a:rPr lang="zh-TW" altLang="en-US" b="1" dirty="0">
                <a:solidFill>
                  <a:srgbClr val="C00000"/>
                </a:solidFill>
              </a:rPr>
              <a:t>７金手、</a:t>
            </a:r>
            <a:r>
              <a:rPr lang="en-US" altLang="zh-TW" b="1" dirty="0">
                <a:solidFill>
                  <a:srgbClr val="C00000"/>
                </a:solidFill>
              </a:rPr>
              <a:t>3</a:t>
            </a:r>
            <a:r>
              <a:rPr lang="zh-TW" altLang="en-US" b="1" dirty="0">
                <a:solidFill>
                  <a:srgbClr val="C00000"/>
                </a:solidFill>
              </a:rPr>
              <a:t>優勝</a:t>
            </a:r>
            <a:endParaRPr lang="zh-TW" altLang="en-US" dirty="0">
              <a:solidFill>
                <a:srgbClr val="C00000"/>
              </a:solidFill>
            </a:endParaRPr>
          </a:p>
        </p:txBody>
      </p:sp>
      <p:pic>
        <p:nvPicPr>
          <p:cNvPr id="1026" name="Picture 2" descr="未提供相片說明。">
            <a:extLst>
              <a:ext uri="{FF2B5EF4-FFF2-40B4-BE49-F238E27FC236}">
                <a16:creationId xmlns:a16="http://schemas.microsoft.com/office/drawing/2014/main" id="{BFF8FE5E-B808-415D-9842-508D83F4344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1" y="1100628"/>
            <a:ext cx="3456000" cy="2593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圖片 6">
            <a:extLst>
              <a:ext uri="{FF2B5EF4-FFF2-40B4-BE49-F238E27FC236}">
                <a16:creationId xmlns:a16="http://schemas.microsoft.com/office/drawing/2014/main" id="{132D55F6-FF59-43F1-8E9D-5DEE12D195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5676" y="1089086"/>
            <a:ext cx="3456000" cy="260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a:extLst>
              <a:ext uri="{FF2B5EF4-FFF2-40B4-BE49-F238E27FC236}">
                <a16:creationId xmlns:a16="http://schemas.microsoft.com/office/drawing/2014/main" id="{D532F258-9B09-4C0C-AF78-0167F345B5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2544" y="4041795"/>
            <a:ext cx="3456000" cy="260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a:extLst>
              <a:ext uri="{FF2B5EF4-FFF2-40B4-BE49-F238E27FC236}">
                <a16:creationId xmlns:a16="http://schemas.microsoft.com/office/drawing/2014/main" id="{E3C89320-98D1-4882-8897-992289221F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6056" y="3933056"/>
            <a:ext cx="3456384" cy="2711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0920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8289C7-0318-4AE0-A1EC-4A58F8235166}"/>
              </a:ext>
            </a:extLst>
          </p:cNvPr>
          <p:cNvSpPr>
            <a:spLocks noGrp="1"/>
          </p:cNvSpPr>
          <p:nvPr>
            <p:ph type="title"/>
          </p:nvPr>
        </p:nvSpPr>
        <p:spPr>
          <a:xfrm>
            <a:off x="179512" y="551988"/>
            <a:ext cx="8640960" cy="548640"/>
          </a:xfrm>
        </p:spPr>
        <p:txBody>
          <a:bodyPr/>
          <a:lstStyle/>
          <a:p>
            <a:pPr algn="ctr"/>
            <a:r>
              <a:rPr lang="zh-TW" altLang="en-US" sz="3200" b="1" dirty="0"/>
              <a:t>本校原舞社</a:t>
            </a:r>
            <a:r>
              <a:rPr lang="en-US" altLang="zh-TW" sz="3200" b="1" dirty="0"/>
              <a:t>112</a:t>
            </a:r>
            <a:r>
              <a:rPr lang="zh-TW" altLang="en-US" sz="3200" b="1" dirty="0"/>
              <a:t>學年度榮獲</a:t>
            </a:r>
            <a:br>
              <a:rPr lang="en-US" altLang="zh-TW" sz="3200" b="1" dirty="0"/>
            </a:br>
            <a:r>
              <a:rPr lang="zh-TW" altLang="en-US" sz="3200" b="1" dirty="0"/>
              <a:t>花蓮縣學生舞蹈比賽</a:t>
            </a:r>
            <a:r>
              <a:rPr lang="zh-TW" altLang="en-US" sz="3200" b="1" dirty="0">
                <a:solidFill>
                  <a:srgbClr val="C00000"/>
                </a:solidFill>
              </a:rPr>
              <a:t>特優</a:t>
            </a:r>
            <a:br>
              <a:rPr lang="en-US" altLang="zh-TW" sz="3200" b="1" dirty="0"/>
            </a:br>
            <a:r>
              <a:rPr lang="zh-TW" altLang="en-US" sz="3200" b="1" dirty="0"/>
              <a:t>進軍全國賽</a:t>
            </a:r>
          </a:p>
        </p:txBody>
      </p:sp>
      <p:sp>
        <p:nvSpPr>
          <p:cNvPr id="3" name="內容版面配置區 2">
            <a:extLst>
              <a:ext uri="{FF2B5EF4-FFF2-40B4-BE49-F238E27FC236}">
                <a16:creationId xmlns:a16="http://schemas.microsoft.com/office/drawing/2014/main" id="{27037C97-8E03-4DE0-8696-C708EB01349C}"/>
              </a:ext>
            </a:extLst>
          </p:cNvPr>
          <p:cNvSpPr>
            <a:spLocks noGrp="1"/>
          </p:cNvSpPr>
          <p:nvPr>
            <p:ph idx="1"/>
          </p:nvPr>
        </p:nvSpPr>
        <p:spPr/>
        <p:txBody>
          <a:bodyPr/>
          <a:lstStyle/>
          <a:p>
            <a:endParaRPr lang="zh-TW" altLang="en-US"/>
          </a:p>
        </p:txBody>
      </p:sp>
      <p:pic>
        <p:nvPicPr>
          <p:cNvPr id="4098" name="Picture 2" descr="未提供相片說明。">
            <a:extLst>
              <a:ext uri="{FF2B5EF4-FFF2-40B4-BE49-F238E27FC236}">
                <a16:creationId xmlns:a16="http://schemas.microsoft.com/office/drawing/2014/main" id="{C3E15B4A-F931-4862-A85D-FCC08AC15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58552"/>
            <a:ext cx="8520730" cy="4791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https://tse3.mm.bing.net/th?id=OIP.fQmpTPvu3MN8X90RZCPxAwHaE7&amp;pid=Api&amp;P=0&amp;h=180">
            <a:extLst>
              <a:ext uri="{FF2B5EF4-FFF2-40B4-BE49-F238E27FC236}">
                <a16:creationId xmlns:a16="http://schemas.microsoft.com/office/drawing/2014/main" id="{801B198E-28FA-42A5-8F74-A7F903E3FD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0152" y="311955"/>
            <a:ext cx="4443958" cy="296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37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6"/>
          <p:cNvGraphicFramePr>
            <a:graphicFrameLocks/>
          </p:cNvGraphicFramePr>
          <p:nvPr>
            <p:extLst>
              <p:ext uri="{D42A27DB-BD31-4B8C-83A1-F6EECF244321}">
                <p14:modId xmlns:p14="http://schemas.microsoft.com/office/powerpoint/2010/main" val="177114075"/>
              </p:ext>
            </p:extLst>
          </p:nvPr>
        </p:nvGraphicFramePr>
        <p:xfrm>
          <a:off x="108363" y="365027"/>
          <a:ext cx="9433048" cy="5060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rot="20990809">
            <a:off x="779762" y="2832921"/>
            <a:ext cx="954107" cy="2182818"/>
          </a:xfrm>
          <a:prstGeom prst="rect">
            <a:avLst/>
          </a:prstGeom>
          <a:noFill/>
        </p:spPr>
        <p:txBody>
          <a:bodyPr vert="eaVert" wrap="square" rtlCol="0">
            <a:spAutoFit/>
          </a:bodyPr>
          <a:lstStyle/>
          <a:p>
            <a:r>
              <a:rPr lang="zh-TW" altLang="en-US" sz="2500" b="1" dirty="0">
                <a:ln w="50800"/>
                <a:solidFill>
                  <a:schemeClr val="accent2">
                    <a:lumMod val="75000"/>
                  </a:schemeClr>
                </a:solidFill>
                <a:latin typeface="+mj-ea"/>
                <a:ea typeface="+mj-ea"/>
              </a:rPr>
              <a:t>花蓮港街立</a:t>
            </a:r>
            <a:endParaRPr lang="en-US" altLang="zh-TW" sz="2500" b="1" dirty="0">
              <a:ln w="50800"/>
              <a:solidFill>
                <a:schemeClr val="accent2">
                  <a:lumMod val="75000"/>
                </a:schemeClr>
              </a:solidFill>
              <a:latin typeface="+mj-ea"/>
              <a:ea typeface="+mj-ea"/>
            </a:endParaRPr>
          </a:p>
          <a:p>
            <a:r>
              <a:rPr lang="zh-TW" altLang="en-US" sz="2500" b="1" dirty="0">
                <a:ln w="50800"/>
                <a:solidFill>
                  <a:schemeClr val="accent2">
                    <a:lumMod val="75000"/>
                  </a:schemeClr>
                </a:solidFill>
                <a:latin typeface="+mj-ea"/>
                <a:ea typeface="+mj-ea"/>
              </a:rPr>
              <a:t>簡易農業學校</a:t>
            </a:r>
          </a:p>
        </p:txBody>
      </p:sp>
      <p:sp>
        <p:nvSpPr>
          <p:cNvPr id="8" name="文字方塊 7"/>
          <p:cNvSpPr txBox="1"/>
          <p:nvPr/>
        </p:nvSpPr>
        <p:spPr>
          <a:xfrm rot="20981098">
            <a:off x="2333303" y="2555768"/>
            <a:ext cx="954107" cy="1944216"/>
          </a:xfrm>
          <a:prstGeom prst="rect">
            <a:avLst/>
          </a:prstGeom>
          <a:noFill/>
        </p:spPr>
        <p:txBody>
          <a:bodyPr vert="eaVert"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zh-TW" altLang="en-US" sz="2500" b="1" dirty="0">
                <a:ln w="50800"/>
                <a:solidFill>
                  <a:srgbClr val="0070C0"/>
                </a:solidFill>
                <a:latin typeface="+mj-ea"/>
                <a:ea typeface="+mj-ea"/>
              </a:rPr>
              <a:t>花蓮農業</a:t>
            </a:r>
            <a:endParaRPr lang="en-US" altLang="zh-TW" sz="2500" b="1" dirty="0">
              <a:ln w="50800"/>
              <a:solidFill>
                <a:srgbClr val="0070C0"/>
              </a:solidFill>
              <a:latin typeface="+mj-ea"/>
              <a:ea typeface="+mj-ea"/>
            </a:endParaRPr>
          </a:p>
          <a:p>
            <a:r>
              <a:rPr lang="zh-TW" altLang="en-US" sz="2500" b="1" dirty="0">
                <a:ln w="50800"/>
                <a:solidFill>
                  <a:srgbClr val="0070C0"/>
                </a:solidFill>
                <a:latin typeface="+mj-ea"/>
                <a:ea typeface="+mj-ea"/>
              </a:rPr>
              <a:t>補習學校</a:t>
            </a:r>
          </a:p>
        </p:txBody>
      </p:sp>
      <p:sp>
        <p:nvSpPr>
          <p:cNvPr id="9" name="文字方塊 8"/>
          <p:cNvSpPr txBox="1"/>
          <p:nvPr/>
        </p:nvSpPr>
        <p:spPr>
          <a:xfrm rot="21025980">
            <a:off x="3818043" y="2259700"/>
            <a:ext cx="954107" cy="1944216"/>
          </a:xfrm>
          <a:prstGeom prst="rect">
            <a:avLst/>
          </a:prstGeom>
          <a:noFill/>
        </p:spPr>
        <p:txBody>
          <a:bodyPr vert="eaVert" wrap="square" rtlCol="0">
            <a:spAutoFit/>
          </a:bodyPr>
          <a:lstStyle/>
          <a:p>
            <a:r>
              <a:rPr lang="zh-TW" altLang="en-US" sz="2500" b="1" dirty="0">
                <a:ln w="1905"/>
                <a:solidFill>
                  <a:schemeClr val="accent4">
                    <a:lumMod val="75000"/>
                  </a:schemeClr>
                </a:solidFill>
                <a:effectLst>
                  <a:innerShdw blurRad="69850" dist="43180" dir="5400000">
                    <a:srgbClr val="000000">
                      <a:alpha val="65000"/>
                    </a:srgbClr>
                  </a:innerShdw>
                </a:effectLst>
                <a:latin typeface="+mj-ea"/>
                <a:ea typeface="+mj-ea"/>
              </a:rPr>
              <a:t>花蓮港廳立</a:t>
            </a:r>
            <a:endParaRPr lang="en-US" altLang="zh-TW" sz="2500" b="1" dirty="0">
              <a:ln w="1905"/>
              <a:solidFill>
                <a:schemeClr val="accent4">
                  <a:lumMod val="75000"/>
                </a:schemeClr>
              </a:solidFill>
              <a:effectLst>
                <a:innerShdw blurRad="69850" dist="43180" dir="5400000">
                  <a:srgbClr val="000000">
                    <a:alpha val="65000"/>
                  </a:srgbClr>
                </a:innerShdw>
              </a:effectLst>
              <a:latin typeface="+mj-ea"/>
              <a:ea typeface="+mj-ea"/>
            </a:endParaRPr>
          </a:p>
          <a:p>
            <a:r>
              <a:rPr lang="zh-TW" altLang="en-US" sz="2500" b="1" dirty="0">
                <a:ln w="1905"/>
                <a:solidFill>
                  <a:schemeClr val="accent4">
                    <a:lumMod val="75000"/>
                  </a:schemeClr>
                </a:solidFill>
                <a:effectLst>
                  <a:innerShdw blurRad="69850" dist="43180" dir="5400000">
                    <a:srgbClr val="000000">
                      <a:alpha val="65000"/>
                    </a:srgbClr>
                  </a:innerShdw>
                </a:effectLst>
                <a:latin typeface="+mj-ea"/>
                <a:ea typeface="+mj-ea"/>
              </a:rPr>
              <a:t>農業學校</a:t>
            </a:r>
          </a:p>
        </p:txBody>
      </p:sp>
      <p:sp>
        <p:nvSpPr>
          <p:cNvPr id="10" name="文字方塊 9"/>
          <p:cNvSpPr txBox="1"/>
          <p:nvPr/>
        </p:nvSpPr>
        <p:spPr>
          <a:xfrm rot="20959286">
            <a:off x="5212899" y="2019757"/>
            <a:ext cx="954107" cy="2483040"/>
          </a:xfrm>
          <a:prstGeom prst="rect">
            <a:avLst/>
          </a:prstGeom>
          <a:noFill/>
        </p:spPr>
        <p:txBody>
          <a:bodyPr vert="eaVert" wrap="square" rtlCol="0">
            <a:spAutoFit/>
            <a:scene3d>
              <a:camera prst="obliqueTopLeft"/>
              <a:lightRig rig="threePt" dir="t"/>
            </a:scene3d>
          </a:bodyPr>
          <a:lstStyle/>
          <a:p>
            <a:r>
              <a:rPr lang="zh-TW" altLang="en-US" sz="2500" b="1" dirty="0">
                <a:ln w="1905">
                  <a:noFill/>
                </a:ln>
                <a:solidFill>
                  <a:schemeClr val="accent5">
                    <a:lumMod val="75000"/>
                  </a:schemeClr>
                </a:solidFill>
                <a:effectLst>
                  <a:innerShdw blurRad="63500" dist="50800" dir="8100000">
                    <a:prstClr val="black">
                      <a:alpha val="50000"/>
                    </a:prstClr>
                  </a:innerShdw>
                </a:effectLst>
                <a:latin typeface="+mj-ea"/>
                <a:ea typeface="+mj-ea"/>
              </a:rPr>
              <a:t>台灣省立花蓮</a:t>
            </a:r>
            <a:endParaRPr lang="en-US" altLang="zh-TW" sz="2500" b="1" dirty="0">
              <a:ln w="1905">
                <a:noFill/>
              </a:ln>
              <a:solidFill>
                <a:schemeClr val="accent5">
                  <a:lumMod val="75000"/>
                </a:schemeClr>
              </a:solidFill>
              <a:effectLst>
                <a:innerShdw blurRad="63500" dist="50800" dir="8100000">
                  <a:prstClr val="black">
                    <a:alpha val="50000"/>
                  </a:prstClr>
                </a:innerShdw>
              </a:effectLst>
              <a:latin typeface="+mj-ea"/>
              <a:ea typeface="+mj-ea"/>
            </a:endParaRPr>
          </a:p>
          <a:p>
            <a:r>
              <a:rPr lang="zh-TW" altLang="en-US" sz="2500" b="1" dirty="0">
                <a:ln w="1905">
                  <a:noFill/>
                </a:ln>
                <a:solidFill>
                  <a:schemeClr val="accent5">
                    <a:lumMod val="75000"/>
                  </a:schemeClr>
                </a:solidFill>
                <a:effectLst>
                  <a:innerShdw blurRad="63500" dist="50800" dir="8100000">
                    <a:prstClr val="black">
                      <a:alpha val="50000"/>
                    </a:prstClr>
                  </a:innerShdw>
                </a:effectLst>
                <a:latin typeface="+mj-ea"/>
                <a:ea typeface="+mj-ea"/>
              </a:rPr>
              <a:t>農業職業學校</a:t>
            </a:r>
          </a:p>
        </p:txBody>
      </p:sp>
      <p:sp>
        <p:nvSpPr>
          <p:cNvPr id="11" name="文字方塊 10"/>
          <p:cNvSpPr txBox="1"/>
          <p:nvPr/>
        </p:nvSpPr>
        <p:spPr>
          <a:xfrm rot="20981098">
            <a:off x="6603745" y="1777958"/>
            <a:ext cx="954107" cy="2672860"/>
          </a:xfrm>
          <a:prstGeom prst="rect">
            <a:avLst/>
          </a:prstGeom>
          <a:noFill/>
        </p:spPr>
        <p:txBody>
          <a:bodyPr vert="eaVert"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zh-TW" altLang="en-US" sz="2500" b="1" dirty="0">
                <a:ln w="1905"/>
                <a:solidFill>
                  <a:schemeClr val="accent6">
                    <a:lumMod val="75000"/>
                  </a:schemeClr>
                </a:solidFill>
                <a:effectLst>
                  <a:innerShdw blurRad="69850" dist="43180" dir="5400000">
                    <a:srgbClr val="000000">
                      <a:alpha val="65000"/>
                    </a:srgbClr>
                  </a:innerShdw>
                </a:effectLst>
                <a:latin typeface="+mj-ea"/>
                <a:ea typeface="+mj-ea"/>
              </a:rPr>
              <a:t>台灣省立花蓮高級</a:t>
            </a:r>
            <a:endParaRPr lang="en-US" altLang="zh-TW" sz="2500" b="1" dirty="0">
              <a:ln w="1905"/>
              <a:solidFill>
                <a:schemeClr val="accent6">
                  <a:lumMod val="75000"/>
                </a:schemeClr>
              </a:solidFill>
              <a:effectLst>
                <a:innerShdw blurRad="69850" dist="43180" dir="5400000">
                  <a:srgbClr val="000000">
                    <a:alpha val="65000"/>
                  </a:srgbClr>
                </a:innerShdw>
              </a:effectLst>
              <a:latin typeface="+mj-ea"/>
              <a:ea typeface="+mj-ea"/>
            </a:endParaRPr>
          </a:p>
          <a:p>
            <a:r>
              <a:rPr lang="zh-TW" altLang="en-US" sz="2500" b="1" dirty="0">
                <a:ln w="1905"/>
                <a:solidFill>
                  <a:schemeClr val="accent6">
                    <a:lumMod val="75000"/>
                  </a:schemeClr>
                </a:solidFill>
                <a:effectLst>
                  <a:innerShdw blurRad="69850" dist="43180" dir="5400000">
                    <a:srgbClr val="000000">
                      <a:alpha val="65000"/>
                    </a:srgbClr>
                  </a:innerShdw>
                </a:effectLst>
                <a:latin typeface="+mj-ea"/>
                <a:ea typeface="+mj-ea"/>
              </a:rPr>
              <a:t>農業職業學校</a:t>
            </a:r>
          </a:p>
        </p:txBody>
      </p:sp>
      <p:sp>
        <p:nvSpPr>
          <p:cNvPr id="12" name="文字方塊 11"/>
          <p:cNvSpPr txBox="1"/>
          <p:nvPr/>
        </p:nvSpPr>
        <p:spPr>
          <a:xfrm rot="20981098">
            <a:off x="7869761" y="1543967"/>
            <a:ext cx="954107" cy="2661803"/>
          </a:xfrm>
          <a:prstGeom prst="rect">
            <a:avLst/>
          </a:prstGeom>
          <a:noFill/>
        </p:spPr>
        <p:txBody>
          <a:bodyPr vert="eaVert"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zh-TW" altLang="en-US" sz="2500" b="1" dirty="0">
                <a:ln w="50800"/>
                <a:solidFill>
                  <a:schemeClr val="accent2">
                    <a:lumMod val="75000"/>
                  </a:schemeClr>
                </a:solidFill>
                <a:latin typeface="+mj-ea"/>
                <a:ea typeface="+mj-ea"/>
              </a:rPr>
              <a:t>國立花蓮高級</a:t>
            </a:r>
            <a:endParaRPr lang="en-US" altLang="zh-TW" sz="2500" b="1" dirty="0">
              <a:ln w="50800"/>
              <a:solidFill>
                <a:schemeClr val="accent2">
                  <a:lumMod val="75000"/>
                </a:schemeClr>
              </a:solidFill>
              <a:latin typeface="+mj-ea"/>
              <a:ea typeface="+mj-ea"/>
            </a:endParaRPr>
          </a:p>
          <a:p>
            <a:r>
              <a:rPr lang="zh-TW" altLang="en-US" sz="2500" b="1" dirty="0">
                <a:ln w="50800"/>
                <a:solidFill>
                  <a:schemeClr val="accent2">
                    <a:lumMod val="75000"/>
                  </a:schemeClr>
                </a:solidFill>
                <a:latin typeface="+mj-ea"/>
                <a:ea typeface="+mj-ea"/>
              </a:rPr>
              <a:t>農業職業學校</a:t>
            </a:r>
          </a:p>
        </p:txBody>
      </p:sp>
      <p:sp>
        <p:nvSpPr>
          <p:cNvPr id="13" name="文字方塊 12"/>
          <p:cNvSpPr txBox="1"/>
          <p:nvPr/>
        </p:nvSpPr>
        <p:spPr>
          <a:xfrm>
            <a:off x="1948729" y="5079211"/>
            <a:ext cx="6487591" cy="954107"/>
          </a:xfrm>
          <a:prstGeom prst="rect">
            <a:avLst/>
          </a:prstGeom>
          <a:noFill/>
          <a:ln>
            <a:noFill/>
          </a:ln>
        </p:spPr>
        <p:txBody>
          <a:bodyPr wrap="square" rtlCol="0">
            <a:spAutoFit/>
            <a:scene3d>
              <a:camera prst="obliqueBottomLeft"/>
              <a:lightRig rig="threePt" dir="t"/>
            </a:scene3d>
          </a:bodyPr>
          <a:lstStyle/>
          <a:p>
            <a:r>
              <a:rPr lang="zh-TW" altLang="en-US"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民國</a:t>
            </a:r>
            <a:r>
              <a:rPr lang="en-US" altLang="zh-TW"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10</a:t>
            </a:r>
            <a:r>
              <a:rPr lang="zh-TW" altLang="en-US"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年創校，迄今已有</a:t>
            </a:r>
            <a:r>
              <a:rPr lang="en-US" altLang="zh-TW" sz="2800" b="1">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104</a:t>
            </a:r>
            <a:r>
              <a:rPr lang="zh-TW" altLang="en-US" sz="2800" b="1">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寒暑</a:t>
            </a:r>
            <a:r>
              <a:rPr lang="zh-TW" altLang="en-US"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，是一個百年學校</a:t>
            </a:r>
            <a:r>
              <a:rPr lang="en-US" altLang="zh-TW"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rPr>
              <a:t>…</a:t>
            </a:r>
            <a:endParaRPr lang="zh-TW" altLang="en-US"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ea"/>
              <a:ea typeface="+mj-ea"/>
            </a:endParaRPr>
          </a:p>
        </p:txBody>
      </p:sp>
      <p:pic>
        <p:nvPicPr>
          <p:cNvPr id="14" name="圖片 13"/>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899199">
            <a:off x="8265746" y="4966498"/>
            <a:ext cx="521689" cy="604370"/>
          </a:xfrm>
          <a:prstGeom prst="rect">
            <a:avLst/>
          </a:prstGeom>
          <a:effectLst>
            <a:outerShdw blurRad="50800" dist="38100" dir="8100000" algn="tr" rotWithShape="0">
              <a:prstClr val="black">
                <a:alpha val="40000"/>
              </a:prstClr>
            </a:outerShdw>
          </a:effectLst>
        </p:spPr>
      </p:pic>
      <p:pic>
        <p:nvPicPr>
          <p:cNvPr id="15" name="內容版面配置區 3">
            <a:extLst>
              <a:ext uri="{FF2B5EF4-FFF2-40B4-BE49-F238E27FC236}">
                <a16:creationId xmlns:a16="http://schemas.microsoft.com/office/drawing/2014/main" id="{6A062623-C7C7-4168-B0DE-DC6600C13C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723" y="151402"/>
            <a:ext cx="1112379" cy="883910"/>
          </a:xfrm>
          <a:prstGeom prst="rect">
            <a:avLst/>
          </a:prstGeom>
          <a:effectLst>
            <a:outerShdw blurRad="50800" dist="38100" dir="8100000" algn="tr" rotWithShape="0">
              <a:prstClr val="black">
                <a:alpha val="40000"/>
              </a:prstClr>
            </a:outerShdw>
          </a:effectLst>
        </p:spPr>
      </p:pic>
      <p:sp>
        <p:nvSpPr>
          <p:cNvPr id="16" name="文字方塊 15">
            <a:extLst>
              <a:ext uri="{FF2B5EF4-FFF2-40B4-BE49-F238E27FC236}">
                <a16:creationId xmlns:a16="http://schemas.microsoft.com/office/drawing/2014/main" id="{BD0C4FAF-0A74-4BE1-AED6-24947F5DDFF7}"/>
              </a:ext>
            </a:extLst>
          </p:cNvPr>
          <p:cNvSpPr txBox="1"/>
          <p:nvPr/>
        </p:nvSpPr>
        <p:spPr>
          <a:xfrm>
            <a:off x="1415600" y="222949"/>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3370973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可能是 7 個人和文字的圖像">
            <a:extLst>
              <a:ext uri="{FF2B5EF4-FFF2-40B4-BE49-F238E27FC236}">
                <a16:creationId xmlns:a16="http://schemas.microsoft.com/office/drawing/2014/main" id="{398796E5-C4D2-4D0C-B772-BB25537DFB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1387741">
            <a:off x="283074" y="1290643"/>
            <a:ext cx="5472389" cy="30824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7CAE6A32-1ACB-4E94-A458-846EA49474D8}"/>
              </a:ext>
            </a:extLst>
          </p:cNvPr>
          <p:cNvSpPr>
            <a:spLocks noGrp="1"/>
          </p:cNvSpPr>
          <p:nvPr>
            <p:ph type="title"/>
          </p:nvPr>
        </p:nvSpPr>
        <p:spPr/>
        <p:txBody>
          <a:bodyPr/>
          <a:lstStyle/>
          <a:p>
            <a:pPr algn="ctr"/>
            <a:r>
              <a:rPr lang="zh-TW" altLang="en-US" b="1" dirty="0"/>
              <a:t>花蓮高農園藝科榮獲「第五屆全國盃青農教育  </a:t>
            </a:r>
            <a:br>
              <a:rPr lang="en-US" altLang="zh-TW" b="1" dirty="0"/>
            </a:br>
            <a:r>
              <a:rPr lang="en-US" altLang="zh-TW" b="1" dirty="0"/>
              <a:t>                 </a:t>
            </a:r>
            <a:r>
              <a:rPr lang="zh-TW" altLang="en-US" b="1" dirty="0"/>
              <a:t>蘭花創作佈置競賽」</a:t>
            </a:r>
            <a:r>
              <a:rPr lang="zh-TW" altLang="en-US" b="1" dirty="0">
                <a:solidFill>
                  <a:srgbClr val="C00000"/>
                </a:solidFill>
              </a:rPr>
              <a:t>銀質獎</a:t>
            </a:r>
          </a:p>
        </p:txBody>
      </p:sp>
      <p:pic>
        <p:nvPicPr>
          <p:cNvPr id="6" name="圖片 5">
            <a:extLst>
              <a:ext uri="{FF2B5EF4-FFF2-40B4-BE49-F238E27FC236}">
                <a16:creationId xmlns:a16="http://schemas.microsoft.com/office/drawing/2014/main" id="{ED003065-7CCE-4501-8B0C-02246391B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253316"/>
            <a:ext cx="4355222" cy="3266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圖片 3">
            <a:extLst>
              <a:ext uri="{FF2B5EF4-FFF2-40B4-BE49-F238E27FC236}">
                <a16:creationId xmlns:a16="http://schemas.microsoft.com/office/drawing/2014/main" id="{8799205A-F963-4F3E-B79D-A2950AA15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1219">
            <a:off x="1279955" y="4263515"/>
            <a:ext cx="2225745" cy="2225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6">
            <a:extLst>
              <a:ext uri="{FF2B5EF4-FFF2-40B4-BE49-F238E27FC236}">
                <a16:creationId xmlns:a16="http://schemas.microsoft.com/office/drawing/2014/main" id="{4ACE0884-27EB-4BC7-BE86-686330288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9606">
            <a:off x="5898604" y="1487417"/>
            <a:ext cx="2971537" cy="1403226"/>
          </a:xfrm>
          <a:prstGeom prst="rect">
            <a:avLst/>
          </a:prstGeom>
          <a:ln>
            <a:noFill/>
          </a:ln>
          <a:effectLst>
            <a:softEdge rad="112500"/>
          </a:effectLst>
        </p:spPr>
      </p:pic>
    </p:spTree>
    <p:extLst>
      <p:ext uri="{BB962C8B-B14F-4D97-AF65-F5344CB8AC3E}">
        <p14:creationId xmlns:p14="http://schemas.microsoft.com/office/powerpoint/2010/main" val="203722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AE6A32-1ACB-4E94-A458-846EA49474D8}"/>
              </a:ext>
            </a:extLst>
          </p:cNvPr>
          <p:cNvSpPr>
            <a:spLocks noGrp="1"/>
          </p:cNvSpPr>
          <p:nvPr>
            <p:ph type="title"/>
          </p:nvPr>
        </p:nvSpPr>
        <p:spPr>
          <a:xfrm>
            <a:off x="776913" y="826308"/>
            <a:ext cx="7520940" cy="548640"/>
          </a:xfrm>
        </p:spPr>
        <p:txBody>
          <a:bodyPr/>
          <a:lstStyle/>
          <a:p>
            <a:pPr algn="ctr"/>
            <a:r>
              <a:rPr lang="zh-TW" altLang="en-US" b="1" dirty="0"/>
              <a:t>花蓮高農園藝科榮獲「第五屆全國盃青農教育 蘭花創作佈置競賽」榮獲</a:t>
            </a:r>
            <a:r>
              <a:rPr lang="zh-TW" altLang="en-US" b="1" dirty="0">
                <a:solidFill>
                  <a:srgbClr val="C00000"/>
                </a:solidFill>
              </a:rPr>
              <a:t>銀質獎</a:t>
            </a:r>
            <a:br>
              <a:rPr lang="en-US" altLang="zh-TW" b="1" dirty="0"/>
            </a:br>
            <a:r>
              <a:rPr lang="zh-TW" altLang="en-US" b="1" dirty="0"/>
              <a:t>主題：</a:t>
            </a:r>
            <a:r>
              <a:rPr lang="zh-TW" altLang="en-US" b="1" dirty="0">
                <a:solidFill>
                  <a:srgbClr val="7030A0"/>
                </a:solidFill>
                <a:latin typeface="華康娃娃體" pitchFamily="81" charset="-120"/>
                <a:ea typeface="華康娃娃體" pitchFamily="81" charset="-120"/>
              </a:rPr>
              <a:t>烽炮詠花韻，臺南四百載～城采芳華  </a:t>
            </a:r>
            <a:br>
              <a:rPr lang="en-US" altLang="zh-TW" b="1" dirty="0">
                <a:solidFill>
                  <a:srgbClr val="7030A0"/>
                </a:solidFill>
                <a:latin typeface="華康娃娃體" pitchFamily="81" charset="-120"/>
                <a:ea typeface="華康娃娃體" pitchFamily="81" charset="-120"/>
              </a:rPr>
            </a:br>
            <a:endParaRPr lang="zh-TW" altLang="en-US" b="1" dirty="0">
              <a:solidFill>
                <a:srgbClr val="C00000"/>
              </a:solidFill>
            </a:endParaRPr>
          </a:p>
        </p:txBody>
      </p:sp>
      <p:pic>
        <p:nvPicPr>
          <p:cNvPr id="8" name="圖片 7">
            <a:extLst>
              <a:ext uri="{FF2B5EF4-FFF2-40B4-BE49-F238E27FC236}">
                <a16:creationId xmlns:a16="http://schemas.microsoft.com/office/drawing/2014/main" id="{1F1ACEA8-83F1-4B69-B17D-4FB66B5A3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6633">
            <a:off x="830575" y="3731776"/>
            <a:ext cx="3838805" cy="2879104"/>
          </a:xfrm>
          <a:prstGeom prst="rect">
            <a:avLst/>
          </a:prstGeom>
          <a:ln>
            <a:noFill/>
          </a:ln>
          <a:effectLst>
            <a:outerShdw blurRad="292100" dist="139700" dir="2700000" algn="tl" rotWithShape="0">
              <a:srgbClr val="333333">
                <a:alpha val="65000"/>
              </a:srgbClr>
            </a:outerShdw>
          </a:effectLst>
        </p:spPr>
      </p:pic>
      <p:pic>
        <p:nvPicPr>
          <p:cNvPr id="9" name="圖片 8">
            <a:extLst>
              <a:ext uri="{FF2B5EF4-FFF2-40B4-BE49-F238E27FC236}">
                <a16:creationId xmlns:a16="http://schemas.microsoft.com/office/drawing/2014/main" id="{8023A613-6BAE-4472-BFF6-92DAFD107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94" y="1628800"/>
            <a:ext cx="3524549" cy="2643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片 9">
            <a:extLst>
              <a:ext uri="{FF2B5EF4-FFF2-40B4-BE49-F238E27FC236}">
                <a16:creationId xmlns:a16="http://schemas.microsoft.com/office/drawing/2014/main" id="{4FFF7732-0077-4FAB-A776-134113F45B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470"/>
          <a:stretch/>
        </p:blipFill>
        <p:spPr>
          <a:xfrm>
            <a:off x="4860032" y="1916832"/>
            <a:ext cx="3813888" cy="44510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34761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6A60427D-4C84-4BC5-B037-DC9C2482CD9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897749"/>
            <a:ext cx="9000000" cy="5062501"/>
          </a:xfrm>
        </p:spPr>
      </p:pic>
    </p:spTree>
    <p:extLst>
      <p:ext uri="{BB962C8B-B14F-4D97-AF65-F5344CB8AC3E}">
        <p14:creationId xmlns:p14="http://schemas.microsoft.com/office/powerpoint/2010/main" val="179750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0BA4AD-EF92-4D14-80F4-C13346929398}"/>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71D8A779-507F-414A-8450-7C9EE99B2AC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1052736"/>
            <a:ext cx="9000000" cy="5062501"/>
          </a:xfrm>
        </p:spPr>
      </p:pic>
    </p:spTree>
    <p:extLst>
      <p:ext uri="{BB962C8B-B14F-4D97-AF65-F5344CB8AC3E}">
        <p14:creationId xmlns:p14="http://schemas.microsoft.com/office/powerpoint/2010/main" val="332557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2DE2A6-EF18-4100-A82D-97220AB4E108}"/>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DDCAB9B6-9076-4591-90E6-F97F4652912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324" y="836712"/>
            <a:ext cx="9000000" cy="5062501"/>
          </a:xfrm>
        </p:spPr>
      </p:pic>
    </p:spTree>
    <p:extLst>
      <p:ext uri="{BB962C8B-B14F-4D97-AF65-F5344CB8AC3E}">
        <p14:creationId xmlns:p14="http://schemas.microsoft.com/office/powerpoint/2010/main" val="1726957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C67F57-47DF-48CC-846D-CAA6D1D9E4D1}"/>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D856549-B4A1-416F-9B3A-EB56EDBE879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692696"/>
            <a:ext cx="9000000" cy="5062501"/>
          </a:xfrm>
        </p:spPr>
      </p:pic>
    </p:spTree>
    <p:extLst>
      <p:ext uri="{BB962C8B-B14F-4D97-AF65-F5344CB8AC3E}">
        <p14:creationId xmlns:p14="http://schemas.microsoft.com/office/powerpoint/2010/main" val="51414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6AEE2C-98F9-42C9-991C-DF1CAD0EFE3E}"/>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33E2FCAD-A6F8-4DED-8B52-57205F5F7AE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640080"/>
            <a:ext cx="9000000" cy="5062501"/>
          </a:xfrm>
        </p:spPr>
      </p:pic>
    </p:spTree>
    <p:extLst>
      <p:ext uri="{BB962C8B-B14F-4D97-AF65-F5344CB8AC3E}">
        <p14:creationId xmlns:p14="http://schemas.microsoft.com/office/powerpoint/2010/main" val="411393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15DA5-704D-426D-A029-C01DF3625C35}"/>
              </a:ext>
            </a:extLst>
          </p:cNvPr>
          <p:cNvSpPr>
            <a:spLocks noGrp="1"/>
          </p:cNvSpPr>
          <p:nvPr>
            <p:ph type="title"/>
          </p:nvPr>
        </p:nvSpPr>
        <p:spPr>
          <a:xfrm>
            <a:off x="323528" y="363220"/>
            <a:ext cx="8321040" cy="548640"/>
          </a:xfrm>
        </p:spPr>
        <p:txBody>
          <a:bodyPr/>
          <a:lstStyle/>
          <a:p>
            <a:pPr algn="ctr"/>
            <a:r>
              <a:rPr lang="en-US" altLang="zh-TW" sz="4000" b="1" dirty="0">
                <a:latin typeface="+mj-ea"/>
              </a:rPr>
              <a:t>113</a:t>
            </a:r>
            <a:r>
              <a:rPr lang="zh-TW" altLang="en-US" sz="4000" b="1" dirty="0">
                <a:latin typeface="+mj-ea"/>
              </a:rPr>
              <a:t>專題實作及創意競賽全國第二名</a:t>
            </a:r>
          </a:p>
        </p:txBody>
      </p:sp>
      <p:pic>
        <p:nvPicPr>
          <p:cNvPr id="5" name="內容版面配置區 4">
            <a:extLst>
              <a:ext uri="{FF2B5EF4-FFF2-40B4-BE49-F238E27FC236}">
                <a16:creationId xmlns:a16="http://schemas.microsoft.com/office/drawing/2014/main" id="{E6ED3815-62F7-44AF-8AC0-213733B248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124744"/>
            <a:ext cx="6771090" cy="50794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圖片 3">
            <a:extLst>
              <a:ext uri="{FF2B5EF4-FFF2-40B4-BE49-F238E27FC236}">
                <a16:creationId xmlns:a16="http://schemas.microsoft.com/office/drawing/2014/main" id="{5CFF3993-985F-43BB-8B2B-5885A1989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132856"/>
            <a:ext cx="3101511" cy="4509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75731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15DA5-704D-426D-A029-C01DF3625C35}"/>
              </a:ext>
            </a:extLst>
          </p:cNvPr>
          <p:cNvSpPr>
            <a:spLocks noGrp="1"/>
          </p:cNvSpPr>
          <p:nvPr>
            <p:ph type="title"/>
          </p:nvPr>
        </p:nvSpPr>
        <p:spPr>
          <a:xfrm>
            <a:off x="323528" y="363220"/>
            <a:ext cx="8321040" cy="548640"/>
          </a:xfrm>
        </p:spPr>
        <p:txBody>
          <a:bodyPr/>
          <a:lstStyle/>
          <a:p>
            <a:pPr algn="ctr"/>
            <a:r>
              <a:rPr lang="en-US" altLang="zh-TW" sz="4000" b="1" dirty="0">
                <a:latin typeface="+mj-ea"/>
              </a:rPr>
              <a:t>113</a:t>
            </a:r>
            <a:r>
              <a:rPr lang="zh-TW" altLang="en-US" sz="4000" b="1" dirty="0">
                <a:latin typeface="+mj-ea"/>
              </a:rPr>
              <a:t>專題實作及創意競賽全國佳作</a:t>
            </a:r>
          </a:p>
        </p:txBody>
      </p:sp>
      <p:pic>
        <p:nvPicPr>
          <p:cNvPr id="8" name="內容版面配置區 7">
            <a:extLst>
              <a:ext uri="{FF2B5EF4-FFF2-40B4-BE49-F238E27FC236}">
                <a16:creationId xmlns:a16="http://schemas.microsoft.com/office/drawing/2014/main" id="{1E993E20-5C04-4501-AD09-90E9C7E26F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9139" y="1297671"/>
            <a:ext cx="5682260" cy="4262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a:extLst>
              <a:ext uri="{FF2B5EF4-FFF2-40B4-BE49-F238E27FC236}">
                <a16:creationId xmlns:a16="http://schemas.microsoft.com/office/drawing/2014/main" id="{E1CC9F1A-E08E-41E3-AFD5-076EF792F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762" y="1916832"/>
            <a:ext cx="3250099" cy="4725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7961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10D1C8-F976-4D14-B9E3-7DFC082A1B75}"/>
              </a:ext>
            </a:extLst>
          </p:cNvPr>
          <p:cNvSpPr>
            <a:spLocks noGrp="1"/>
          </p:cNvSpPr>
          <p:nvPr>
            <p:ph type="title"/>
          </p:nvPr>
        </p:nvSpPr>
        <p:spPr>
          <a:xfrm>
            <a:off x="822960" y="365760"/>
            <a:ext cx="7565464" cy="548640"/>
          </a:xfrm>
        </p:spPr>
        <p:txBody>
          <a:bodyPr/>
          <a:lstStyle/>
          <a:p>
            <a:pPr algn="ctr"/>
            <a:r>
              <a:rPr lang="en-US" altLang="zh-TW" sz="4000" b="1" dirty="0">
                <a:latin typeface="+mj-ea"/>
              </a:rPr>
              <a:t>113</a:t>
            </a:r>
            <a:r>
              <a:rPr lang="zh-TW" altLang="en-US" sz="4000" b="1" dirty="0">
                <a:latin typeface="+mj-ea"/>
              </a:rPr>
              <a:t>年度第十五屆全國雲端科展成果豐碩</a:t>
            </a:r>
            <a:endParaRPr lang="zh-TW" altLang="en-US" sz="4000" dirty="0"/>
          </a:p>
        </p:txBody>
      </p:sp>
      <p:pic>
        <p:nvPicPr>
          <p:cNvPr id="6" name="圖片 5">
            <a:extLst>
              <a:ext uri="{FF2B5EF4-FFF2-40B4-BE49-F238E27FC236}">
                <a16:creationId xmlns:a16="http://schemas.microsoft.com/office/drawing/2014/main" id="{B208770B-B746-4DF9-8324-703622F80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484784"/>
            <a:ext cx="6875224" cy="5157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603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p:cNvGraphicFramePr>
          <p:nvPr>
            <p:extLst>
              <p:ext uri="{D42A27DB-BD31-4B8C-83A1-F6EECF244321}">
                <p14:modId xmlns:p14="http://schemas.microsoft.com/office/powerpoint/2010/main" val="3714233810"/>
              </p:ext>
            </p:extLst>
          </p:nvPr>
        </p:nvGraphicFramePr>
        <p:xfrm>
          <a:off x="0" y="826527"/>
          <a:ext cx="4716016" cy="4114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2145" y="2402594"/>
            <a:ext cx="1080120" cy="936105"/>
          </a:xfrm>
          <a:prstGeom prst="rect">
            <a:avLst/>
          </a:prstGeom>
          <a:effectLst>
            <a:outerShdw blurRad="50800" dist="38100" dir="8100000" algn="tr" rotWithShape="0">
              <a:prstClr val="black">
                <a:alpha val="40000"/>
              </a:prstClr>
            </a:outerShdw>
          </a:effectLst>
        </p:spPr>
      </p:pic>
      <p:sp>
        <p:nvSpPr>
          <p:cNvPr id="8" name="矩形 7"/>
          <p:cNvSpPr/>
          <p:nvPr/>
        </p:nvSpPr>
        <p:spPr>
          <a:xfrm>
            <a:off x="1852611" y="1092248"/>
            <a:ext cx="919189" cy="461665"/>
          </a:xfrm>
          <a:prstGeom prst="rect">
            <a:avLst/>
          </a:prstGeom>
          <a:noFill/>
        </p:spPr>
        <p:txBody>
          <a:bodyPr wrap="square" lIns="91440" tIns="45720" rIns="91440" bIns="45720">
            <a:spAutoFit/>
          </a:bodyPr>
          <a:lstStyle/>
          <a:p>
            <a:pPr algn="ctr"/>
            <a:r>
              <a:rPr lang="zh-TW" altLang="en-US" sz="2400" b="1" dirty="0">
                <a:solidFill>
                  <a:schemeClr val="bg1"/>
                </a:solidFill>
                <a:effectLst>
                  <a:reflection blurRad="6350" stA="60000" endA="900" endPos="58000" dir="5400000" sy="-100000" algn="bl" rotWithShape="0"/>
                </a:effectLst>
                <a:latin typeface="標楷體" panose="03000509000000000000" pitchFamily="65" charset="-120"/>
                <a:ea typeface="標楷體" panose="03000509000000000000" pitchFamily="65" charset="-120"/>
              </a:rPr>
              <a:t>農業</a:t>
            </a:r>
          </a:p>
        </p:txBody>
      </p:sp>
      <p:sp>
        <p:nvSpPr>
          <p:cNvPr id="9" name="文字方塊 8"/>
          <p:cNvSpPr txBox="1"/>
          <p:nvPr/>
        </p:nvSpPr>
        <p:spPr>
          <a:xfrm>
            <a:off x="3132423" y="1731239"/>
            <a:ext cx="864096" cy="461665"/>
          </a:xfrm>
          <a:prstGeom prst="rect">
            <a:avLst/>
          </a:prstGeom>
          <a:noFill/>
        </p:spPr>
        <p:txBody>
          <a:bodyPr wrap="square" rtlCol="0">
            <a:spAutoFit/>
          </a:bodyPr>
          <a:lstStyle/>
          <a:p>
            <a:pPr algn="ctr"/>
            <a:r>
              <a:rPr lang="zh-TW" altLang="en-US" sz="2400" b="1" dirty="0">
                <a:solidFill>
                  <a:schemeClr val="bg1"/>
                </a:solidFill>
                <a:effectLst>
                  <a:reflection blurRad="6350" stA="55000" endA="300" endPos="45500" dir="5400000" sy="-100000" algn="bl" rotWithShape="0"/>
                </a:effectLst>
                <a:latin typeface="標楷體" panose="03000509000000000000" pitchFamily="65" charset="-120"/>
                <a:ea typeface="標楷體" panose="03000509000000000000" pitchFamily="65" charset="-120"/>
              </a:rPr>
              <a:t>食品</a:t>
            </a:r>
          </a:p>
        </p:txBody>
      </p:sp>
      <p:sp>
        <p:nvSpPr>
          <p:cNvPr id="10" name="文字方塊 9"/>
          <p:cNvSpPr txBox="1"/>
          <p:nvPr/>
        </p:nvSpPr>
        <p:spPr>
          <a:xfrm>
            <a:off x="3419897" y="3066691"/>
            <a:ext cx="936104" cy="461665"/>
          </a:xfrm>
          <a:prstGeom prst="rect">
            <a:avLst/>
          </a:prstGeom>
          <a:noFill/>
        </p:spPr>
        <p:txBody>
          <a:bodyPr wrap="square" rtlCol="0">
            <a:spAutoFit/>
          </a:bodyPr>
          <a:lstStyle/>
          <a:p>
            <a:pPr algn="ctr"/>
            <a:r>
              <a:rPr lang="zh-TW" altLang="en-US" sz="2400" b="1" dirty="0">
                <a:solidFill>
                  <a:schemeClr val="bg1"/>
                </a:solidFill>
                <a:effectLst>
                  <a:reflection blurRad="6350" stA="60000" endA="900" endPos="58000" dir="5400000" sy="-100000" algn="bl" rotWithShape="0"/>
                </a:effectLst>
                <a:latin typeface="標楷體" panose="03000509000000000000" pitchFamily="65" charset="-120"/>
                <a:ea typeface="標楷體" panose="03000509000000000000" pitchFamily="65" charset="-120"/>
              </a:rPr>
              <a:t>餐旅</a:t>
            </a:r>
          </a:p>
        </p:txBody>
      </p:sp>
      <p:sp>
        <p:nvSpPr>
          <p:cNvPr id="11" name="文字方塊 10"/>
          <p:cNvSpPr txBox="1"/>
          <p:nvPr/>
        </p:nvSpPr>
        <p:spPr>
          <a:xfrm>
            <a:off x="2555801" y="4175691"/>
            <a:ext cx="864096" cy="461665"/>
          </a:xfrm>
          <a:prstGeom prst="rect">
            <a:avLst/>
          </a:prstGeom>
          <a:noFill/>
        </p:spPr>
        <p:txBody>
          <a:bodyPr wrap="square" rtlCol="0">
            <a:spAutoFit/>
          </a:bodyPr>
          <a:lstStyle/>
          <a:p>
            <a:pPr algn="ctr"/>
            <a:r>
              <a:rPr lang="zh-TW" altLang="en-US" sz="2400" b="1" dirty="0">
                <a:solidFill>
                  <a:schemeClr val="bg1"/>
                </a:solidFill>
                <a:effectLst>
                  <a:reflection blurRad="6350" stA="55000" endA="300" endPos="45500" dir="5400000" sy="-100000" algn="bl" rotWithShape="0"/>
                </a:effectLst>
                <a:latin typeface="標楷體" panose="03000509000000000000" pitchFamily="65" charset="-120"/>
                <a:ea typeface="標楷體" panose="03000509000000000000" pitchFamily="65" charset="-120"/>
              </a:rPr>
              <a:t>機械</a:t>
            </a:r>
          </a:p>
        </p:txBody>
      </p:sp>
      <p:sp>
        <p:nvSpPr>
          <p:cNvPr id="12" name="文字方塊 11"/>
          <p:cNvSpPr txBox="1"/>
          <p:nvPr/>
        </p:nvSpPr>
        <p:spPr>
          <a:xfrm>
            <a:off x="1186194" y="4100157"/>
            <a:ext cx="864096" cy="612732"/>
          </a:xfrm>
          <a:prstGeom prst="rect">
            <a:avLst/>
          </a:prstGeom>
          <a:noFill/>
        </p:spPr>
        <p:txBody>
          <a:bodyPr wrap="square" rtlCol="0">
            <a:spAutoFit/>
          </a:bodyPr>
          <a:lstStyle/>
          <a:p>
            <a:pPr algn="ctr">
              <a:lnSpc>
                <a:spcPts val="2000"/>
              </a:lnSpc>
            </a:pPr>
            <a:r>
              <a:rPr lang="zh-TW" altLang="en-US" sz="2400" b="1" dirty="0">
                <a:solidFill>
                  <a:schemeClr val="bg1"/>
                </a:solidFill>
                <a:effectLst>
                  <a:reflection blurRad="6350" stA="60000" endA="900" endPos="58000" dir="5400000" sy="-100000" algn="bl" rotWithShape="0"/>
                </a:effectLst>
                <a:latin typeface="標楷體" panose="03000509000000000000" pitchFamily="65" charset="-120"/>
                <a:ea typeface="標楷體" panose="03000509000000000000" pitchFamily="65" charset="-120"/>
              </a:rPr>
              <a:t>土木建築</a:t>
            </a:r>
          </a:p>
        </p:txBody>
      </p:sp>
      <p:sp>
        <p:nvSpPr>
          <p:cNvPr id="13" name="文字方塊 12"/>
          <p:cNvSpPr txBox="1"/>
          <p:nvPr/>
        </p:nvSpPr>
        <p:spPr>
          <a:xfrm>
            <a:off x="322098" y="3043186"/>
            <a:ext cx="864096" cy="612732"/>
          </a:xfrm>
          <a:prstGeom prst="rect">
            <a:avLst/>
          </a:prstGeom>
          <a:noFill/>
        </p:spPr>
        <p:txBody>
          <a:bodyPr wrap="square" rtlCol="0">
            <a:spAutoFit/>
          </a:bodyPr>
          <a:lstStyle/>
          <a:p>
            <a:pPr algn="ctr">
              <a:lnSpc>
                <a:spcPts val="2000"/>
              </a:lnSpc>
            </a:pPr>
            <a:r>
              <a:rPr lang="zh-TW" altLang="en-US" sz="2400" b="1" dirty="0">
                <a:solidFill>
                  <a:schemeClr val="bg1"/>
                </a:solidFill>
                <a:effectLst>
                  <a:reflection blurRad="6350" stA="55000" endA="300" endPos="45500" dir="5400000" sy="-100000" algn="bl" rotWithShape="0"/>
                </a:effectLst>
                <a:latin typeface="標楷體" panose="03000509000000000000" pitchFamily="65" charset="-120"/>
                <a:ea typeface="標楷體" panose="03000509000000000000" pitchFamily="65" charset="-120"/>
              </a:rPr>
              <a:t>商業管理</a:t>
            </a:r>
          </a:p>
        </p:txBody>
      </p:sp>
      <p:sp>
        <p:nvSpPr>
          <p:cNvPr id="14" name="文字方塊 13"/>
          <p:cNvSpPr txBox="1"/>
          <p:nvPr/>
        </p:nvSpPr>
        <p:spPr>
          <a:xfrm>
            <a:off x="611980" y="1844824"/>
            <a:ext cx="936104" cy="461665"/>
          </a:xfrm>
          <a:prstGeom prst="rect">
            <a:avLst/>
          </a:prstGeom>
          <a:noFill/>
        </p:spPr>
        <p:txBody>
          <a:bodyPr wrap="square" rtlCol="0">
            <a:spAutoFit/>
          </a:bodyPr>
          <a:lstStyle/>
          <a:p>
            <a:pPr algn="ctr"/>
            <a:r>
              <a:rPr lang="zh-TW" altLang="en-US" sz="2400" b="1" dirty="0">
                <a:solidFill>
                  <a:schemeClr val="bg1"/>
                </a:solidFill>
                <a:effectLst>
                  <a:reflection blurRad="6350" stA="60000" endA="900" endPos="58000" dir="5400000" sy="-100000" algn="bl" rotWithShape="0"/>
                </a:effectLst>
                <a:latin typeface="標楷體" panose="03000509000000000000" pitchFamily="65" charset="-120"/>
                <a:ea typeface="標楷體" panose="03000509000000000000" pitchFamily="65" charset="-120"/>
              </a:rPr>
              <a:t>其它</a:t>
            </a:r>
          </a:p>
        </p:txBody>
      </p:sp>
      <p:pic>
        <p:nvPicPr>
          <p:cNvPr id="18" name="內容版面配置區 17"/>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503960" y="775838"/>
            <a:ext cx="4640040" cy="6082162"/>
          </a:xfrm>
        </p:spPr>
      </p:pic>
      <p:pic>
        <p:nvPicPr>
          <p:cNvPr id="15" name="內容版面配置區 3">
            <a:extLst>
              <a:ext uri="{FF2B5EF4-FFF2-40B4-BE49-F238E27FC236}">
                <a16:creationId xmlns:a16="http://schemas.microsoft.com/office/drawing/2014/main" id="{EE6047CF-DDD5-485A-A38F-701286E7CC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207" y="57223"/>
            <a:ext cx="1112379" cy="883910"/>
          </a:xfrm>
          <a:prstGeom prst="rect">
            <a:avLst/>
          </a:prstGeom>
          <a:effectLst>
            <a:outerShdw blurRad="50800" dist="38100" dir="8100000" algn="tr" rotWithShape="0">
              <a:prstClr val="black">
                <a:alpha val="40000"/>
              </a:prstClr>
            </a:outerShdw>
          </a:effectLst>
        </p:spPr>
      </p:pic>
      <p:sp>
        <p:nvSpPr>
          <p:cNvPr id="16" name="文字方塊 15">
            <a:extLst>
              <a:ext uri="{FF2B5EF4-FFF2-40B4-BE49-F238E27FC236}">
                <a16:creationId xmlns:a16="http://schemas.microsoft.com/office/drawing/2014/main" id="{2AC7B431-0914-4D7D-958C-8F9F655D82DE}"/>
              </a:ext>
            </a:extLst>
          </p:cNvPr>
          <p:cNvSpPr txBox="1"/>
          <p:nvPr/>
        </p:nvSpPr>
        <p:spPr>
          <a:xfrm>
            <a:off x="1548084" y="128770"/>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
        <p:nvSpPr>
          <p:cNvPr id="2" name="矩形 1">
            <a:extLst>
              <a:ext uri="{FF2B5EF4-FFF2-40B4-BE49-F238E27FC236}">
                <a16:creationId xmlns:a16="http://schemas.microsoft.com/office/drawing/2014/main" id="{C6F2EC82-E722-45D5-A578-CBEC07ABDED0}"/>
              </a:ext>
            </a:extLst>
          </p:cNvPr>
          <p:cNvSpPr/>
          <p:nvPr/>
        </p:nvSpPr>
        <p:spPr>
          <a:xfrm>
            <a:off x="6408639" y="6112571"/>
            <a:ext cx="1359582" cy="504056"/>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門市服務科</a:t>
            </a:r>
          </a:p>
        </p:txBody>
      </p:sp>
    </p:spTree>
    <p:extLst>
      <p:ext uri="{BB962C8B-B14F-4D97-AF65-F5344CB8AC3E}">
        <p14:creationId xmlns:p14="http://schemas.microsoft.com/office/powerpoint/2010/main" val="31771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15DA5-704D-426D-A029-C01DF3625C35}"/>
              </a:ext>
            </a:extLst>
          </p:cNvPr>
          <p:cNvSpPr>
            <a:spLocks noGrp="1"/>
          </p:cNvSpPr>
          <p:nvPr>
            <p:ph type="title"/>
          </p:nvPr>
        </p:nvSpPr>
        <p:spPr>
          <a:xfrm>
            <a:off x="323528" y="363220"/>
            <a:ext cx="8321040" cy="737408"/>
          </a:xfrm>
        </p:spPr>
        <p:txBody>
          <a:bodyPr/>
          <a:lstStyle/>
          <a:p>
            <a:pPr algn="ctr"/>
            <a:r>
              <a:rPr lang="en-US" altLang="zh-TW" sz="4000" b="1" dirty="0">
                <a:latin typeface="+mj-ea"/>
              </a:rPr>
              <a:t>113</a:t>
            </a:r>
            <a:r>
              <a:rPr lang="zh-TW" altLang="en-US" sz="4000" b="1" dirty="0">
                <a:latin typeface="+mj-ea"/>
              </a:rPr>
              <a:t>年度第十五屆原住民全國雲端科展成果豐碩</a:t>
            </a:r>
          </a:p>
        </p:txBody>
      </p:sp>
      <p:sp>
        <p:nvSpPr>
          <p:cNvPr id="5" name="內容版面配置區 4">
            <a:extLst>
              <a:ext uri="{FF2B5EF4-FFF2-40B4-BE49-F238E27FC236}">
                <a16:creationId xmlns:a16="http://schemas.microsoft.com/office/drawing/2014/main" id="{2994CA5C-DB88-4867-A5BB-AF84CDF7B580}"/>
              </a:ext>
            </a:extLst>
          </p:cNvPr>
          <p:cNvSpPr>
            <a:spLocks noGrp="1"/>
          </p:cNvSpPr>
          <p:nvPr>
            <p:ph idx="1"/>
          </p:nvPr>
        </p:nvSpPr>
        <p:spPr>
          <a:xfrm>
            <a:off x="811530" y="1412776"/>
            <a:ext cx="7520940" cy="3579849"/>
          </a:xfrm>
        </p:spPr>
        <p:txBody>
          <a:bodyPr>
            <a:normAutofit/>
          </a:bodyPr>
          <a:lstStyle/>
          <a:p>
            <a:pPr>
              <a:buFont typeface="Wingdings" panose="05000000000000000000" pitchFamily="2" charset="2"/>
              <a:buChar char="Ø"/>
            </a:pPr>
            <a:r>
              <a:rPr lang="zh-TW" altLang="zh-TW" sz="2400" dirty="0">
                <a:latin typeface="+mj-ea"/>
                <a:ea typeface="+mj-ea"/>
              </a:rPr>
              <a:t>森林科謝仁壽老師和林瑞祥技士指導的「森林之王團隊」勇奪</a:t>
            </a:r>
            <a:r>
              <a:rPr lang="zh-TW" altLang="zh-TW" sz="2400" dirty="0">
                <a:solidFill>
                  <a:srgbClr val="FF0000"/>
                </a:solidFill>
                <a:latin typeface="+mj-ea"/>
                <a:ea typeface="+mj-ea"/>
              </a:rPr>
              <a:t>「探索精神獎」</a:t>
            </a:r>
            <a:r>
              <a:rPr lang="zh-TW" altLang="zh-TW" sz="2400" dirty="0">
                <a:latin typeface="+mj-ea"/>
                <a:ea typeface="+mj-ea"/>
              </a:rPr>
              <a:t>和</a:t>
            </a:r>
            <a:r>
              <a:rPr lang="zh-TW" altLang="zh-TW" sz="2400" dirty="0">
                <a:solidFill>
                  <a:srgbClr val="FF0000"/>
                </a:solidFill>
                <a:latin typeface="+mj-ea"/>
                <a:ea typeface="+mj-ea"/>
              </a:rPr>
              <a:t>「銀熊獎」</a:t>
            </a:r>
            <a:endParaRPr lang="en-US" altLang="zh-TW" sz="2400" dirty="0">
              <a:solidFill>
                <a:srgbClr val="FF0000"/>
              </a:solidFill>
              <a:latin typeface="+mj-ea"/>
              <a:ea typeface="+mj-ea"/>
            </a:endParaRPr>
          </a:p>
          <a:p>
            <a:pPr>
              <a:buFont typeface="Wingdings" panose="05000000000000000000" pitchFamily="2" charset="2"/>
              <a:buChar char="Ø"/>
            </a:pPr>
            <a:r>
              <a:rPr lang="zh-TW" altLang="zh-TW" sz="2400" dirty="0">
                <a:latin typeface="+mj-ea"/>
                <a:ea typeface="+mj-ea"/>
              </a:rPr>
              <a:t>另一組「農耀</a:t>
            </a:r>
            <a:r>
              <a:rPr lang="en-US" altLang="zh-TW" sz="2400" dirty="0" err="1">
                <a:latin typeface="+mj-ea"/>
                <a:ea typeface="+mj-ea"/>
              </a:rPr>
              <a:t>Kalingko</a:t>
            </a:r>
            <a:r>
              <a:rPr lang="zh-TW" altLang="zh-TW" sz="2400" dirty="0">
                <a:latin typeface="+mj-ea"/>
                <a:ea typeface="+mj-ea"/>
              </a:rPr>
              <a:t>」團隊由蘇浩平老師和葉振豪老師指導勇奪</a:t>
            </a:r>
            <a:r>
              <a:rPr lang="zh-TW" altLang="zh-TW" sz="2400" dirty="0">
                <a:solidFill>
                  <a:srgbClr val="FF0000"/>
                </a:solidFill>
                <a:latin typeface="+mj-ea"/>
                <a:ea typeface="+mj-ea"/>
              </a:rPr>
              <a:t>「佳作」</a:t>
            </a:r>
            <a:r>
              <a:rPr lang="zh-TW" altLang="zh-TW" sz="2400" dirty="0">
                <a:latin typeface="+mj-ea"/>
                <a:ea typeface="+mj-ea"/>
              </a:rPr>
              <a:t>和</a:t>
            </a:r>
            <a:r>
              <a:rPr lang="zh-TW" altLang="zh-TW" sz="2400" dirty="0">
                <a:solidFill>
                  <a:srgbClr val="FF0000"/>
                </a:solidFill>
                <a:latin typeface="+mj-ea"/>
                <a:ea typeface="+mj-ea"/>
              </a:rPr>
              <a:t>「最佳人氣獎」</a:t>
            </a:r>
            <a:endParaRPr lang="zh-TW" altLang="en-US" sz="2400" dirty="0">
              <a:solidFill>
                <a:srgbClr val="FF0000"/>
              </a:solidFill>
              <a:latin typeface="+mj-ea"/>
              <a:ea typeface="+mj-ea"/>
            </a:endParaRPr>
          </a:p>
        </p:txBody>
      </p:sp>
      <p:pic>
        <p:nvPicPr>
          <p:cNvPr id="10" name="圖片 9">
            <a:extLst>
              <a:ext uri="{FF2B5EF4-FFF2-40B4-BE49-F238E27FC236}">
                <a16:creationId xmlns:a16="http://schemas.microsoft.com/office/drawing/2014/main" id="{8B3F4B8D-F062-44F2-A4C6-44B9EA34B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3068960"/>
            <a:ext cx="4896544" cy="3673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44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10D1C8-F976-4D14-B9E3-7DFC082A1B75}"/>
              </a:ext>
            </a:extLst>
          </p:cNvPr>
          <p:cNvSpPr>
            <a:spLocks noGrp="1"/>
          </p:cNvSpPr>
          <p:nvPr>
            <p:ph type="title"/>
          </p:nvPr>
        </p:nvSpPr>
        <p:spPr>
          <a:xfrm>
            <a:off x="822960" y="365760"/>
            <a:ext cx="7565464" cy="548640"/>
          </a:xfrm>
        </p:spPr>
        <p:txBody>
          <a:bodyPr/>
          <a:lstStyle/>
          <a:p>
            <a:pPr algn="ctr"/>
            <a:r>
              <a:rPr lang="en-US" altLang="zh-TW" sz="4000" b="1" dirty="0">
                <a:latin typeface="+mj-ea"/>
              </a:rPr>
              <a:t>112</a:t>
            </a:r>
            <a:r>
              <a:rPr lang="zh-TW" altLang="en-US" sz="4000" b="1" dirty="0">
                <a:latin typeface="+mj-ea"/>
              </a:rPr>
              <a:t>年度第十四屆全國雲端科展成果豐碩</a:t>
            </a:r>
            <a:endParaRPr lang="zh-TW" altLang="en-US" sz="4000" dirty="0"/>
          </a:p>
        </p:txBody>
      </p:sp>
      <p:sp>
        <p:nvSpPr>
          <p:cNvPr id="3" name="矩形 2">
            <a:extLst>
              <a:ext uri="{FF2B5EF4-FFF2-40B4-BE49-F238E27FC236}">
                <a16:creationId xmlns:a16="http://schemas.microsoft.com/office/drawing/2014/main" id="{B5ACEC21-7D5E-49B3-967E-CDA276D83217}"/>
              </a:ext>
            </a:extLst>
          </p:cNvPr>
          <p:cNvSpPr/>
          <p:nvPr/>
        </p:nvSpPr>
        <p:spPr>
          <a:xfrm>
            <a:off x="467544" y="1613118"/>
            <a:ext cx="8280920" cy="2062103"/>
          </a:xfrm>
          <a:prstGeom prst="rect">
            <a:avLst/>
          </a:prstGeom>
        </p:spPr>
        <p:txBody>
          <a:bodyPr wrap="square">
            <a:spAutoFit/>
          </a:bodyPr>
          <a:lstStyle/>
          <a:p>
            <a:pPr marL="457200" indent="-457200">
              <a:buFont typeface="Wingdings" panose="05000000000000000000" pitchFamily="2" charset="2"/>
              <a:buChar char="Ø"/>
            </a:pPr>
            <a:r>
              <a:rPr lang="zh-TW" altLang="zh-TW" sz="3200" dirty="0">
                <a:ea typeface="標楷體" panose="03000509000000000000" pitchFamily="65" charset="-120"/>
                <a:cs typeface="Times New Roman" panose="02020603050405020304" pitchFamily="18" charset="0"/>
              </a:rPr>
              <a:t>高中組獲得</a:t>
            </a:r>
            <a:r>
              <a:rPr lang="zh-TW" altLang="zh-TW" sz="3200" dirty="0">
                <a:solidFill>
                  <a:srgbClr val="FF0000"/>
                </a:solidFill>
                <a:ea typeface="標楷體" panose="03000509000000000000" pitchFamily="65" charset="-120"/>
                <a:cs typeface="Times New Roman" panose="02020603050405020304" pitchFamily="18" charset="0"/>
              </a:rPr>
              <a:t>第一名「金熊獎」</a:t>
            </a:r>
            <a:r>
              <a:rPr lang="zh-TW" altLang="zh-TW" sz="3200" dirty="0">
                <a:ea typeface="標楷體" panose="03000509000000000000" pitchFamily="65" charset="-120"/>
                <a:cs typeface="Times New Roman" panose="02020603050405020304" pitchFamily="18" charset="0"/>
              </a:rPr>
              <a:t>為國立花蓮高級農業職業學校「農耀 </a:t>
            </a:r>
            <a:r>
              <a:rPr lang="en-US" altLang="zh-TW" sz="3200" dirty="0" err="1">
                <a:ea typeface="標楷體" panose="03000509000000000000" pitchFamily="65" charset="-120"/>
                <a:cs typeface="Times New Roman" panose="02020603050405020304" pitchFamily="18" charset="0"/>
              </a:rPr>
              <a:t>Kalingko</a:t>
            </a:r>
            <a:r>
              <a:rPr lang="zh-TW" altLang="zh-TW" sz="3200" dirty="0">
                <a:ea typeface="標楷體" panose="03000509000000000000" pitchFamily="65" charset="-120"/>
                <a:cs typeface="Times New Roman" panose="02020603050405020304" pitchFamily="18" charset="0"/>
              </a:rPr>
              <a:t>」隊</a:t>
            </a:r>
            <a:endParaRPr lang="en-US" altLang="zh-TW" sz="3200" dirty="0">
              <a:ea typeface="標楷體" panose="03000509000000000000" pitchFamily="65" charset="-120"/>
              <a:cs typeface="Times New Roman" panose="02020603050405020304" pitchFamily="18" charset="0"/>
            </a:endParaRPr>
          </a:p>
          <a:p>
            <a:pPr marL="457200" indent="-457200">
              <a:buFont typeface="Wingdings" panose="05000000000000000000" pitchFamily="2" charset="2"/>
              <a:buChar char="Ø"/>
            </a:pPr>
            <a:r>
              <a:rPr lang="zh-TW" altLang="zh-TW" sz="3200" dirty="0">
                <a:ea typeface="標楷體" panose="03000509000000000000" pitchFamily="65" charset="-120"/>
                <a:cs typeface="Times New Roman" panose="02020603050405020304" pitchFamily="18" charset="0"/>
              </a:rPr>
              <a:t>作品名稱「</a:t>
            </a:r>
            <a:r>
              <a:rPr lang="en-US" altLang="zh-TW" sz="3200" dirty="0" err="1">
                <a:ea typeface="標楷體" panose="03000509000000000000" pitchFamily="65" charset="-120"/>
                <a:cs typeface="Times New Roman" panose="02020603050405020304" pitchFamily="18" charset="0"/>
              </a:rPr>
              <a:t>Sapuh</a:t>
            </a:r>
            <a:r>
              <a:rPr lang="en-US" altLang="zh-TW" sz="3200" dirty="0">
                <a:ea typeface="標楷體" panose="03000509000000000000" pitchFamily="65" charset="-120"/>
                <a:cs typeface="Times New Roman" panose="02020603050405020304" pitchFamily="18" charset="0"/>
              </a:rPr>
              <a:t> </a:t>
            </a:r>
            <a:r>
              <a:rPr lang="en-US" altLang="zh-TW" sz="3200" dirty="0" err="1">
                <a:ea typeface="標楷體" panose="03000509000000000000" pitchFamily="65" charset="-120"/>
                <a:cs typeface="Times New Roman" panose="02020603050405020304" pitchFamily="18" charset="0"/>
              </a:rPr>
              <a:t>Spriq</a:t>
            </a:r>
            <a:r>
              <a:rPr lang="en-US" altLang="zh-TW" sz="3200" dirty="0">
                <a:latin typeface="MS Gothic" panose="020B0609070205080204" pitchFamily="49" charset="-128"/>
                <a:cs typeface="MS Gothic" panose="020B0609070205080204" pitchFamily="49" charset="-128"/>
              </a:rPr>
              <a:t>‒</a:t>
            </a:r>
            <a:r>
              <a:rPr lang="zh-TW" altLang="zh-TW" sz="3200" dirty="0">
                <a:ea typeface="標楷體" panose="03000509000000000000" pitchFamily="65" charset="-120"/>
                <a:cs typeface="Times New Roman" panose="02020603050405020304" pitchFamily="18" charset="0"/>
              </a:rPr>
              <a:t>太魯閣族藥用植物成分分析及生物活性探討」</a:t>
            </a:r>
            <a:endParaRPr lang="zh-TW" altLang="en-US" sz="3200" dirty="0"/>
          </a:p>
        </p:txBody>
      </p:sp>
      <p:pic>
        <p:nvPicPr>
          <p:cNvPr id="5" name="Picture 2" descr="https://scontent-tpe1-1.xx.fbcdn.net/v/t39.30808-6/364741332_1000474177963810_9038945326554045036_n.jpg?stp=dst-jpg_s600x600&amp;_nc_cat=102&amp;ccb=1-7&amp;_nc_sid=aa7b47&amp;_nc_ohc=SmHvzF1pICkQ7kNvgGNUNz4&amp;_nc_zt=23&amp;_nc_ht=scontent-tpe1-1.xx&amp;_nc_gid=A5NyqxUj3qliuYzZ6gF372q&amp;oh=00_AYBwQ85-sOw8JmaVGAIFdMtDqlj25SvbW7MyyF-svH0K6A&amp;oe=6741C132">
            <a:extLst>
              <a:ext uri="{FF2B5EF4-FFF2-40B4-BE49-F238E27FC236}">
                <a16:creationId xmlns:a16="http://schemas.microsoft.com/office/drawing/2014/main" id="{560ADEC8-8C18-478A-8C12-3B8C7DED37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3675220"/>
            <a:ext cx="4248472" cy="2994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descr="https://ws.moe.edu.tw/001/Upload/photoedittemp/55bb9c28-e62c-4a89-a9e9-a89dccf3e4b3.jpg">
            <a:extLst>
              <a:ext uri="{FF2B5EF4-FFF2-40B4-BE49-F238E27FC236}">
                <a16:creationId xmlns:a16="http://schemas.microsoft.com/office/drawing/2014/main" id="{C287DFBB-DD95-4240-899A-29EA1F0E71F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564" y="3780984"/>
            <a:ext cx="3384376" cy="2711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12401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10D1C8-F976-4D14-B9E3-7DFC082A1B75}"/>
              </a:ext>
            </a:extLst>
          </p:cNvPr>
          <p:cNvSpPr>
            <a:spLocks noGrp="1"/>
          </p:cNvSpPr>
          <p:nvPr>
            <p:ph type="title"/>
          </p:nvPr>
        </p:nvSpPr>
        <p:spPr>
          <a:xfrm>
            <a:off x="822960" y="365760"/>
            <a:ext cx="7565464" cy="548640"/>
          </a:xfrm>
        </p:spPr>
        <p:txBody>
          <a:bodyPr/>
          <a:lstStyle/>
          <a:p>
            <a:pPr algn="ctr"/>
            <a:r>
              <a:rPr lang="en-US" altLang="zh-TW" sz="4000" b="1" dirty="0">
                <a:latin typeface="+mj-ea"/>
              </a:rPr>
              <a:t>111</a:t>
            </a:r>
            <a:r>
              <a:rPr lang="zh-TW" altLang="en-US" sz="4000" b="1" dirty="0">
                <a:latin typeface="+mj-ea"/>
              </a:rPr>
              <a:t>年度第十三屆全國雲端科展成果豐碩</a:t>
            </a:r>
            <a:endParaRPr lang="zh-TW" altLang="en-US" sz="4000" dirty="0"/>
          </a:p>
        </p:txBody>
      </p:sp>
      <p:sp>
        <p:nvSpPr>
          <p:cNvPr id="3" name="矩形 2">
            <a:extLst>
              <a:ext uri="{FF2B5EF4-FFF2-40B4-BE49-F238E27FC236}">
                <a16:creationId xmlns:a16="http://schemas.microsoft.com/office/drawing/2014/main" id="{B5ACEC21-7D5E-49B3-967E-CDA276D83217}"/>
              </a:ext>
            </a:extLst>
          </p:cNvPr>
          <p:cNvSpPr/>
          <p:nvPr/>
        </p:nvSpPr>
        <p:spPr>
          <a:xfrm>
            <a:off x="359532" y="1319840"/>
            <a:ext cx="8532948" cy="2062103"/>
          </a:xfrm>
          <a:prstGeom prst="rect">
            <a:avLst/>
          </a:prstGeom>
        </p:spPr>
        <p:txBody>
          <a:bodyPr wrap="square">
            <a:spAutoFit/>
          </a:bodyPr>
          <a:lstStyle/>
          <a:p>
            <a:pPr marL="457200" indent="-457200">
              <a:buFont typeface="Wingdings" panose="05000000000000000000" pitchFamily="2" charset="2"/>
              <a:buChar char="Ø"/>
            </a:pPr>
            <a:r>
              <a:rPr lang="zh-TW" altLang="zh-TW" sz="3200" dirty="0">
                <a:latin typeface="+mj-ea"/>
                <a:ea typeface="+mj-ea"/>
              </a:rPr>
              <a:t>餐飲科和森林科學生組隊以實驗主題「下一站花蓮」榮獲</a:t>
            </a:r>
            <a:r>
              <a:rPr lang="zh-TW" altLang="zh-TW" sz="3200" dirty="0">
                <a:solidFill>
                  <a:srgbClr val="FF0000"/>
                </a:solidFill>
                <a:latin typeface="+mj-ea"/>
                <a:ea typeface="+mj-ea"/>
              </a:rPr>
              <a:t>高中組銅熊獎</a:t>
            </a:r>
            <a:endParaRPr lang="en-US" altLang="zh-TW" sz="3200" dirty="0">
              <a:solidFill>
                <a:srgbClr val="FF0000"/>
              </a:solidFill>
              <a:latin typeface="+mj-ea"/>
              <a:ea typeface="+mj-ea"/>
            </a:endParaRPr>
          </a:p>
          <a:p>
            <a:pPr marL="457200" indent="-457200">
              <a:buFont typeface="Wingdings" panose="05000000000000000000" pitchFamily="2" charset="2"/>
              <a:buChar char="Ø"/>
            </a:pPr>
            <a:r>
              <a:rPr lang="zh-TW" altLang="zh-TW" sz="3200" dirty="0">
                <a:latin typeface="+mj-ea"/>
                <a:ea typeface="+mj-ea"/>
              </a:rPr>
              <a:t>森林科學生組隊的「森林之王」榮獲</a:t>
            </a:r>
            <a:r>
              <a:rPr lang="zh-TW" altLang="zh-TW" sz="3200" dirty="0">
                <a:solidFill>
                  <a:srgbClr val="FF0000"/>
                </a:solidFill>
                <a:latin typeface="+mj-ea"/>
                <a:ea typeface="+mj-ea"/>
              </a:rPr>
              <a:t>高中組佳作</a:t>
            </a:r>
            <a:endParaRPr lang="zh-TW" altLang="en-US" sz="4800" dirty="0">
              <a:solidFill>
                <a:srgbClr val="FF0000"/>
              </a:solidFill>
              <a:latin typeface="+mj-ea"/>
              <a:ea typeface="+mj-ea"/>
            </a:endParaRPr>
          </a:p>
        </p:txBody>
      </p:sp>
      <p:pic>
        <p:nvPicPr>
          <p:cNvPr id="7" name="Picture 2" descr="https://scontent-tpe1-1.xx.fbcdn.net/v/t39.30808-6/295613237_766730361338194_4835302056020191402_n.jpg?stp=dst-jpg_s600x600&amp;_nc_cat=108&amp;ccb=1-7&amp;_nc_sid=aa7b47&amp;_nc_ohc=uY5nqG9CoF4Q7kNvgEtdeCp&amp;_nc_zt=23&amp;_nc_ht=scontent-tpe1-1.xx&amp;_nc_gid=AFgWkIBbSjTD8K1xQbPd2bL&amp;oh=00_AYAkmrcgJh3BEeEYScg_GmeyW_H266XzUqMyWAnLes3VOw&amp;oe=6741C05E">
            <a:extLst>
              <a:ext uri="{FF2B5EF4-FFF2-40B4-BE49-F238E27FC236}">
                <a16:creationId xmlns:a16="http://schemas.microsoft.com/office/drawing/2014/main" id="{5BC77F4B-CDAA-45CA-90A1-8EF340A862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 y="3787383"/>
            <a:ext cx="3389000" cy="2704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6" descr="https://scontent-tpe1-1.xx.fbcdn.net/v/t39.30808-6/294729444_766730511338179_701386607333921067_n.jpg?stp=dst-jpg_p526x395&amp;_nc_cat=103&amp;ccb=1-7&amp;_nc_sid=aa7b47&amp;_nc_ohc=kZ3tR1h4bqoQ7kNvgEvFRCe&amp;_nc_zt=23&amp;_nc_ht=scontent-tpe1-1.xx&amp;_nc_gid=AFgWkIBbSjTD8K1xQbPd2bL&amp;oh=00_AYCitGSbIFE9Ps1-J6a_pVococA4yALy2LNr31Dod8lhpg&amp;oe=6741C715">
            <a:extLst>
              <a:ext uri="{FF2B5EF4-FFF2-40B4-BE49-F238E27FC236}">
                <a16:creationId xmlns:a16="http://schemas.microsoft.com/office/drawing/2014/main" id="{CCC9EBDD-C175-493C-8B57-74F65C9655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716" y="3787383"/>
            <a:ext cx="3528390" cy="2704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61383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7DF49A-DAFF-4BF6-A734-3F87DEAF2749}"/>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42899122-4E9E-48D1-BD63-7368A266640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51520" y="914400"/>
            <a:ext cx="8448937" cy="4752528"/>
          </a:xfrm>
        </p:spPr>
      </p:pic>
    </p:spTree>
    <p:extLst>
      <p:ext uri="{BB962C8B-B14F-4D97-AF65-F5344CB8AC3E}">
        <p14:creationId xmlns:p14="http://schemas.microsoft.com/office/powerpoint/2010/main" val="254349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60F7D1-7D5F-415B-8D9F-B3B30DF5E581}"/>
              </a:ext>
            </a:extLst>
          </p:cNvPr>
          <p:cNvSpPr>
            <a:spLocks noGrp="1"/>
          </p:cNvSpPr>
          <p:nvPr>
            <p:ph type="title"/>
          </p:nvPr>
        </p:nvSpPr>
        <p:spPr/>
        <p:txBody>
          <a:bodyPr/>
          <a:lstStyle/>
          <a:p>
            <a:pPr algn="ctr"/>
            <a:r>
              <a:rPr lang="zh-TW" altLang="en-US" sz="4000" b="1" dirty="0">
                <a:solidFill>
                  <a:srgbClr val="C00000"/>
                </a:solidFill>
              </a:rPr>
              <a:t>同時獲得全國決賽佳作</a:t>
            </a:r>
          </a:p>
        </p:txBody>
      </p:sp>
      <p:pic>
        <p:nvPicPr>
          <p:cNvPr id="5" name="內容版面配置區 4">
            <a:extLst>
              <a:ext uri="{FF2B5EF4-FFF2-40B4-BE49-F238E27FC236}">
                <a16:creationId xmlns:a16="http://schemas.microsoft.com/office/drawing/2014/main" id="{A8069D48-6E68-42DE-A46D-1DAD6E17744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000" y="1052736"/>
            <a:ext cx="9000000" cy="5062501"/>
          </a:xfrm>
        </p:spPr>
      </p:pic>
    </p:spTree>
    <p:extLst>
      <p:ext uri="{BB962C8B-B14F-4D97-AF65-F5344CB8AC3E}">
        <p14:creationId xmlns:p14="http://schemas.microsoft.com/office/powerpoint/2010/main" val="178215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786CF1-685B-4999-BCF8-5AC63E05AFF0}"/>
              </a:ext>
            </a:extLst>
          </p:cNvPr>
          <p:cNvSpPr>
            <a:spLocks noGrp="1"/>
          </p:cNvSpPr>
          <p:nvPr>
            <p:ph type="title"/>
          </p:nvPr>
        </p:nvSpPr>
        <p:spPr/>
        <p:txBody>
          <a:bodyPr/>
          <a:lstStyle/>
          <a:p>
            <a:pPr algn="ctr"/>
            <a:r>
              <a:rPr lang="zh-TW" altLang="en-US" sz="4000" b="1" dirty="0">
                <a:solidFill>
                  <a:srgbClr val="C00000"/>
                </a:solidFill>
              </a:rPr>
              <a:t>同時獲得全國決賽佳作</a:t>
            </a:r>
            <a:endParaRPr lang="zh-TW" altLang="en-US" sz="4000" dirty="0"/>
          </a:p>
        </p:txBody>
      </p:sp>
      <p:pic>
        <p:nvPicPr>
          <p:cNvPr id="5" name="內容版面配置區 4">
            <a:extLst>
              <a:ext uri="{FF2B5EF4-FFF2-40B4-BE49-F238E27FC236}">
                <a16:creationId xmlns:a16="http://schemas.microsoft.com/office/drawing/2014/main" id="{2DD8CBCF-1394-437C-94F2-8EA1C8EEC0A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914400"/>
            <a:ext cx="9000000" cy="5062501"/>
          </a:xfrm>
        </p:spPr>
      </p:pic>
    </p:spTree>
    <p:extLst>
      <p:ext uri="{BB962C8B-B14F-4D97-AF65-F5344CB8AC3E}">
        <p14:creationId xmlns:p14="http://schemas.microsoft.com/office/powerpoint/2010/main" val="1245886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0127-8F09-4F21-8233-C5DECC3D7803}"/>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A6B07A6C-6C07-44BD-973F-735D6F74287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880991"/>
            <a:ext cx="9000000" cy="5062501"/>
          </a:xfrm>
        </p:spPr>
      </p:pic>
    </p:spTree>
    <p:extLst>
      <p:ext uri="{BB962C8B-B14F-4D97-AF65-F5344CB8AC3E}">
        <p14:creationId xmlns:p14="http://schemas.microsoft.com/office/powerpoint/2010/main" val="510363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56E625-8731-4D15-BAB2-A4641E10FB1C}"/>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F737594B-ABB6-4157-BECE-900FDA8CD6D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901534"/>
            <a:ext cx="9000000" cy="5062501"/>
          </a:xfrm>
        </p:spPr>
      </p:pic>
    </p:spTree>
    <p:extLst>
      <p:ext uri="{BB962C8B-B14F-4D97-AF65-F5344CB8AC3E}">
        <p14:creationId xmlns:p14="http://schemas.microsoft.com/office/powerpoint/2010/main" val="4195914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998479-B020-4EAA-A65C-0BF0B097C8BD}"/>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16557A7C-6950-41B9-8E5B-E4B22FB9E45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1124744"/>
            <a:ext cx="9000000" cy="5062501"/>
          </a:xfrm>
        </p:spPr>
      </p:pic>
    </p:spTree>
    <p:extLst>
      <p:ext uri="{BB962C8B-B14F-4D97-AF65-F5344CB8AC3E}">
        <p14:creationId xmlns:p14="http://schemas.microsoft.com/office/powerpoint/2010/main" val="4030537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424897-9154-47F5-9152-DB3842BEEFC8}"/>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1FD525AD-9DB5-4266-BB72-F1BA0B63B59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000" y="1052736"/>
            <a:ext cx="9000000" cy="5062501"/>
          </a:xfrm>
        </p:spPr>
      </p:pic>
    </p:spTree>
    <p:extLst>
      <p:ext uri="{BB962C8B-B14F-4D97-AF65-F5344CB8AC3E}">
        <p14:creationId xmlns:p14="http://schemas.microsoft.com/office/powerpoint/2010/main" val="173317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11760" y="5085184"/>
            <a:ext cx="6912768" cy="2036290"/>
          </a:xfrm>
        </p:spPr>
        <p:txBody>
          <a:bodyPr/>
          <a:lstStyle/>
          <a:p>
            <a:pPr marL="82550" indent="0">
              <a:lnSpc>
                <a:spcPts val="2000"/>
              </a:lnSpc>
              <a:spcBef>
                <a:spcPts val="0"/>
              </a:spcBef>
            </a:pPr>
            <a:r>
              <a:rPr lang="zh-TW" altLang="zh-TW" sz="2200" b="1" dirty="0">
                <a:solidFill>
                  <a:schemeClr val="bg1"/>
                </a:solidFill>
                <a:effectLst>
                  <a:outerShdw blurRad="38100" dist="38100" dir="2700000" algn="tl">
                    <a:srgbClr val="000000">
                      <a:alpha val="43137"/>
                    </a:srgbClr>
                  </a:outerShdw>
                </a:effectLst>
                <a:latin typeface="+mj-ea"/>
              </a:rPr>
              <a:t>本</a:t>
            </a:r>
            <a:r>
              <a:rPr lang="zh-TW" altLang="en-US" sz="20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校願景以校訓「孝悌力田」之精神為核心概念，培育本校青年學子「</a:t>
            </a:r>
            <a:r>
              <a:rPr lang="zh-TW" altLang="en-US" sz="1500" b="1" dirty="0">
                <a:solidFill>
                  <a:schemeClr val="bg1"/>
                </a:solidFill>
                <a:effectLst>
                  <a:outerShdw blurRad="38100" dist="38100" dir="2700000" algn="tl">
                    <a:srgbClr val="000000">
                      <a:alpha val="43137"/>
                    </a:srgbClr>
                  </a:outerShdw>
                </a:effectLst>
                <a:latin typeface="+mj-ea"/>
              </a:rPr>
              <a:t>責</a:t>
            </a:r>
            <a:r>
              <a:rPr lang="zh-TW" altLang="zh-TW" sz="1500" b="1" dirty="0">
                <a:solidFill>
                  <a:schemeClr val="bg1"/>
                </a:solidFill>
                <a:effectLst>
                  <a:outerShdw blurRad="38100" dist="38100" dir="2700000" algn="tl">
                    <a:srgbClr val="000000">
                      <a:alpha val="43137"/>
                    </a:srgbClr>
                  </a:outerShdw>
                </a:effectLst>
                <a:latin typeface="+mj-ea"/>
              </a:rPr>
              <a:t>任</a:t>
            </a:r>
            <a:r>
              <a:rPr lang="zh-TW" altLang="en-US" sz="1500" b="1" dirty="0">
                <a:solidFill>
                  <a:schemeClr val="bg1"/>
                </a:solidFill>
                <a:effectLst>
                  <a:outerShdw blurRad="38100" dist="38100" dir="2700000" algn="tl">
                    <a:srgbClr val="000000">
                      <a:alpha val="43137"/>
                    </a:srgbClr>
                  </a:outerShdw>
                </a:effectLst>
                <a:latin typeface="+mj-ea"/>
              </a:rPr>
              <a:t>  </a:t>
            </a:r>
            <a:br>
              <a:rPr lang="en-US" altLang="zh-TW" sz="1500" b="1" dirty="0">
                <a:solidFill>
                  <a:schemeClr val="bg1"/>
                </a:solidFill>
                <a:effectLst>
                  <a:outerShdw blurRad="38100" dist="38100" dir="2700000" algn="tl">
                    <a:srgbClr val="000000">
                      <a:alpha val="43137"/>
                    </a:srgbClr>
                  </a:outerShdw>
                </a:effectLst>
                <a:latin typeface="+mj-ea"/>
              </a:rPr>
            </a:b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感」</a:t>
            </a: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、「榮譽心」、「尊重與關懷」之涵養，面</a:t>
            </a: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對現代社會多元產業之</a:t>
            </a:r>
            <a:br>
              <a:rPr lang="en-US" altLang="zh-TW" sz="1500" b="1" dirty="0">
                <a:solidFill>
                  <a:schemeClr val="bg1"/>
                </a:solidFill>
                <a:effectLst>
                  <a:outerShdw blurRad="38100" dist="38100" dir="2700000" algn="tl">
                    <a:srgbClr val="000000">
                      <a:alpha val="43137"/>
                    </a:srgbClr>
                  </a:outerShdw>
                </a:effectLst>
                <a:latin typeface="+mj-ea"/>
              </a:rPr>
            </a:b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競爭，學校將充實學生相關專業知能之訓練，投入新穎設備與技術奠基</a:t>
            </a:r>
            <a:br>
              <a:rPr lang="en-US" altLang="zh-TW" sz="1500" b="1" dirty="0">
                <a:solidFill>
                  <a:schemeClr val="bg1"/>
                </a:solidFill>
                <a:effectLst>
                  <a:outerShdw blurRad="38100" dist="38100" dir="2700000" algn="tl">
                    <a:srgbClr val="000000">
                      <a:alpha val="43137"/>
                    </a:srgbClr>
                  </a:outerShdw>
                </a:effectLst>
                <a:latin typeface="+mj-ea"/>
              </a:rPr>
            </a:b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學生務實致用之技能，</a:t>
            </a: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並輔導</a:t>
            </a: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學生具終生學習之跨域知能與適應能力</a:t>
            </a:r>
            <a:br>
              <a:rPr lang="en-US" altLang="zh-TW" sz="1500" b="1" dirty="0">
                <a:solidFill>
                  <a:schemeClr val="bg1"/>
                </a:solidFill>
                <a:effectLst>
                  <a:outerShdw blurRad="38100" dist="38100" dir="2700000" algn="tl">
                    <a:srgbClr val="000000">
                      <a:alpha val="43137"/>
                    </a:srgbClr>
                  </a:outerShdw>
                </a:effectLst>
                <a:latin typeface="+mj-ea"/>
              </a:rPr>
            </a:br>
            <a:r>
              <a:rPr lang="zh-TW" altLang="en-US" sz="1500" b="1" dirty="0">
                <a:solidFill>
                  <a:schemeClr val="bg1"/>
                </a:solidFill>
                <a:effectLst>
                  <a:outerShdw blurRad="38100" dist="38100" dir="2700000" algn="tl">
                    <a:srgbClr val="000000">
                      <a:alpha val="43137"/>
                    </a:srgbClr>
                  </a:outerShdw>
                </a:effectLst>
                <a:latin typeface="+mj-ea"/>
              </a:rPr>
              <a:t>                 </a:t>
            </a:r>
            <a:r>
              <a:rPr lang="zh-TW" altLang="zh-TW" sz="1500" b="1" dirty="0">
                <a:solidFill>
                  <a:schemeClr val="bg1"/>
                </a:solidFill>
                <a:effectLst>
                  <a:outerShdw blurRad="38100" dist="38100" dir="2700000" algn="tl">
                    <a:srgbClr val="000000">
                      <a:alpha val="43137"/>
                    </a:srgbClr>
                  </a:outerShdw>
                </a:effectLst>
                <a:latin typeface="+mj-ea"/>
              </a:rPr>
              <a:t>，期許本校成為台灣東部地區培育農業技術人才之重要搖籃。</a:t>
            </a:r>
            <a:br>
              <a:rPr lang="zh-TW" altLang="en-US" sz="1500" b="1" dirty="0">
                <a:solidFill>
                  <a:schemeClr val="bg1"/>
                </a:solidFill>
                <a:effectLst>
                  <a:outerShdw blurRad="38100" dist="38100" dir="2700000" algn="tl">
                    <a:srgbClr val="000000">
                      <a:alpha val="43137"/>
                    </a:srgbClr>
                  </a:outerShdw>
                </a:effectLst>
                <a:latin typeface="+mj-ea"/>
              </a:rPr>
            </a:br>
            <a:endParaRPr lang="zh-TW" altLang="en-US" sz="1500" b="1" dirty="0">
              <a:solidFill>
                <a:schemeClr val="bg1"/>
              </a:solidFill>
              <a:effectLst>
                <a:outerShdw blurRad="38100" dist="38100" dir="2700000" algn="tl">
                  <a:srgbClr val="000000">
                    <a:alpha val="43137"/>
                  </a:srgbClr>
                </a:outerShdw>
              </a:effectLst>
              <a:latin typeface="+mj-ea"/>
            </a:endParaRPr>
          </a:p>
        </p:txBody>
      </p:sp>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79" y="96818"/>
            <a:ext cx="1112379" cy="883910"/>
          </a:xfrm>
          <a:prstGeom prst="rect">
            <a:avLst/>
          </a:prstGeom>
          <a:effectLst>
            <a:outerShdw blurRad="50800" dist="38100" dir="8100000" algn="tr" rotWithShape="0">
              <a:prstClr val="black">
                <a:alpha val="40000"/>
              </a:prstClr>
            </a:outerShdw>
          </a:effectLst>
        </p:spPr>
      </p:pic>
      <p:sp>
        <p:nvSpPr>
          <p:cNvPr id="5" name="文字方塊 4"/>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pic>
        <p:nvPicPr>
          <p:cNvPr id="8" name="內容版面配置區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6030" y="876251"/>
            <a:ext cx="5577176" cy="4074438"/>
          </a:xfrm>
        </p:spPr>
      </p:pic>
    </p:spTree>
    <p:extLst>
      <p:ext uri="{BB962C8B-B14F-4D97-AF65-F5344CB8AC3E}">
        <p14:creationId xmlns:p14="http://schemas.microsoft.com/office/powerpoint/2010/main" val="3141121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D675596-35F5-4E26-BA17-82092E2B4D3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092" y="836712"/>
            <a:ext cx="8931816" cy="5024147"/>
          </a:xfrm>
        </p:spPr>
      </p:pic>
    </p:spTree>
    <p:extLst>
      <p:ext uri="{BB962C8B-B14F-4D97-AF65-F5344CB8AC3E}">
        <p14:creationId xmlns:p14="http://schemas.microsoft.com/office/powerpoint/2010/main" val="4042113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content-hkt1-1.xx.fbcdn.net/v/t39.30808-6/279342493_116032741085400_531227124037821620_n.jpg?stp=dst-jpg_s600x600&amp;_nc_cat=101&amp;ccb=1-5&amp;_nc_sid=730e14&amp;_nc_ohc=e61_DkVQ2nMAX-T24zG&amp;_nc_ht=scontent-hkt1-1.xx&amp;oh=00_AT-o7e42B0xKg85rT_TdNPyKZ_XoGjY28n6fBeeSwZ5VPQ&amp;oe=626DC8EA">
            <a:extLst>
              <a:ext uri="{FF2B5EF4-FFF2-40B4-BE49-F238E27FC236}">
                <a16:creationId xmlns:a16="http://schemas.microsoft.com/office/drawing/2014/main" id="{8BBFB2B2-9E38-4489-9210-7D854F34BE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2280" y="3192681"/>
            <a:ext cx="4393671" cy="329525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8FDF47E-3657-4255-9FD7-BCFA7EF2D9FC}"/>
              </a:ext>
            </a:extLst>
          </p:cNvPr>
          <p:cNvSpPr>
            <a:spLocks noGrp="1"/>
          </p:cNvSpPr>
          <p:nvPr>
            <p:ph type="title"/>
          </p:nvPr>
        </p:nvSpPr>
        <p:spPr>
          <a:xfrm>
            <a:off x="822960" y="404664"/>
            <a:ext cx="7520940" cy="2060808"/>
          </a:xfrm>
        </p:spPr>
        <p:txBody>
          <a:bodyPr/>
          <a:lstStyle/>
          <a:p>
            <a:r>
              <a:rPr lang="en-US" altLang="zh-TW" sz="4000" dirty="0">
                <a:solidFill>
                  <a:srgbClr val="FF0000"/>
                </a:solidFill>
              </a:rPr>
              <a:t>111</a:t>
            </a:r>
            <a:r>
              <a:rPr lang="zh-TW" altLang="en-US" sz="4000" dirty="0">
                <a:solidFill>
                  <a:srgbClr val="FF0000"/>
                </a:solidFill>
              </a:rPr>
              <a:t>年</a:t>
            </a:r>
            <a:r>
              <a:rPr lang="zh-TW" altLang="en-US" dirty="0"/>
              <a:t>第</a:t>
            </a:r>
            <a:r>
              <a:rPr lang="en-US" altLang="zh-TW" dirty="0"/>
              <a:t>52</a:t>
            </a:r>
            <a:r>
              <a:rPr lang="zh-TW" altLang="en-US" dirty="0"/>
              <a:t>屆全國技能競賽北區賽圓滿落幕，成果豐碩：</a:t>
            </a:r>
            <a:br>
              <a:rPr lang="en-US" altLang="zh-TW" dirty="0"/>
            </a:br>
            <a:r>
              <a:rPr lang="zh-TW" altLang="en-US" dirty="0">
                <a:solidFill>
                  <a:srgbClr val="FF0000"/>
                </a:solidFill>
              </a:rPr>
              <a:t>造園職種</a:t>
            </a:r>
            <a:r>
              <a:rPr lang="zh-TW" altLang="en-US" dirty="0"/>
              <a:t>三園慶恩、子芸奪金牌，二園翊軒、允衡拿銅牌，</a:t>
            </a:r>
            <a:r>
              <a:rPr lang="zh-TW" altLang="en-US" dirty="0">
                <a:solidFill>
                  <a:srgbClr val="FF0000"/>
                </a:solidFill>
              </a:rPr>
              <a:t>花藝</a:t>
            </a:r>
            <a:r>
              <a:rPr lang="zh-TW" altLang="en-US" dirty="0"/>
              <a:t>二園子瑩和珠寶</a:t>
            </a:r>
            <a:r>
              <a:rPr lang="zh-TW" altLang="en-US" dirty="0">
                <a:solidFill>
                  <a:srgbClr val="FF0000"/>
                </a:solidFill>
              </a:rPr>
              <a:t>精工</a:t>
            </a:r>
            <a:r>
              <a:rPr lang="zh-TW" altLang="en-US" dirty="0"/>
              <a:t>二園昕娣雙佳作，再創科紀錄。</a:t>
            </a:r>
            <a:br>
              <a:rPr lang="zh-TW" altLang="en-US" dirty="0"/>
            </a:br>
            <a:endParaRPr lang="zh-TW" altLang="en-US" dirty="0"/>
          </a:p>
        </p:txBody>
      </p:sp>
      <p:pic>
        <p:nvPicPr>
          <p:cNvPr id="1026" name="Picture 2" descr="https://scontent-hkt1-2.xx.fbcdn.net/v/t39.30808-6/279361121_116032621085412_2111712705697319177_n.jpg?stp=dst-jpg_s600x600&amp;_nc_cat=105&amp;ccb=1-5&amp;_nc_sid=730e14&amp;_nc_ohc=SBJu_bZm910AX_bLDr_&amp;_nc_ht=scontent-hkt1-2.xx&amp;oh=00_AT_rJxk7aH5AadFIL10HbwPLzF87C1YVi2kk6qfKH9PcHg&amp;oe=626CC244">
            <a:extLst>
              <a:ext uri="{FF2B5EF4-FFF2-40B4-BE49-F238E27FC236}">
                <a16:creationId xmlns:a16="http://schemas.microsoft.com/office/drawing/2014/main" id="{F005A529-7B44-469D-B31A-A2295CDD4DB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95536" y="2465472"/>
            <a:ext cx="4773084" cy="357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821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sz="quarter" idx="4294967295"/>
          </p:nvPr>
        </p:nvSpPr>
        <p:spPr>
          <a:xfrm>
            <a:off x="0" y="484673"/>
            <a:ext cx="9052498" cy="768085"/>
          </a:xfrm>
        </p:spPr>
        <p:txBody>
          <a:bodyPr/>
          <a:lstStyle/>
          <a:p>
            <a:pPr eaLnBrk="1" hangingPunct="1"/>
            <a:r>
              <a:rPr lang="en-US" altLang="zh-TW" b="1" dirty="0">
                <a:solidFill>
                  <a:srgbClr val="C00000"/>
                </a:solidFill>
                <a:latin typeface="標楷體" pitchFamily="65" charset="-120"/>
                <a:ea typeface="標楷體" pitchFamily="65" charset="-120"/>
              </a:rPr>
              <a:t>111</a:t>
            </a:r>
            <a:r>
              <a:rPr lang="zh-TW" altLang="en-US" b="1" dirty="0">
                <a:solidFill>
                  <a:srgbClr val="C00000"/>
                </a:solidFill>
                <a:latin typeface="標楷體" pitchFamily="65" charset="-120"/>
                <a:ea typeface="標楷體" pitchFamily="65" charset="-120"/>
              </a:rPr>
              <a:t>年</a:t>
            </a:r>
            <a:r>
              <a:rPr lang="zh-TW" altLang="en-US" dirty="0">
                <a:latin typeface="標楷體" pitchFamily="65" charset="-120"/>
                <a:ea typeface="標楷體" pitchFamily="65" charset="-120"/>
              </a:rPr>
              <a:t>第</a:t>
            </a:r>
            <a:r>
              <a:rPr lang="en-US" altLang="zh-TW" dirty="0">
                <a:latin typeface="標楷體" pitchFamily="65" charset="-120"/>
                <a:ea typeface="標楷體" pitchFamily="65" charset="-120"/>
              </a:rPr>
              <a:t>52</a:t>
            </a:r>
            <a:r>
              <a:rPr lang="zh-TW" altLang="en-US" dirty="0">
                <a:latin typeface="標楷體" pitchFamily="65" charset="-120"/>
                <a:ea typeface="標楷體" pitchFamily="65" charset="-120"/>
              </a:rPr>
              <a:t>屆全國技能競賽</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造園職種</a:t>
            </a:r>
            <a:r>
              <a:rPr lang="zh-TW" altLang="en-US" b="1" dirty="0">
                <a:solidFill>
                  <a:srgbClr val="C00000"/>
                </a:solidFill>
                <a:latin typeface="標楷體" pitchFamily="65" charset="-120"/>
                <a:ea typeface="標楷體" pitchFamily="65" charset="-120"/>
              </a:rPr>
              <a:t>金牌</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高慶恩</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彭子芸</a:t>
            </a:r>
            <a:r>
              <a:rPr lang="en-US" altLang="zh-TW" sz="2400" dirty="0">
                <a:solidFill>
                  <a:srgbClr val="0000FF"/>
                </a:solidFill>
                <a:latin typeface="標楷體" pitchFamily="65" charset="-120"/>
                <a:ea typeface="標楷體" pitchFamily="65" charset="-120"/>
              </a:rPr>
              <a:t>)</a:t>
            </a:r>
            <a:endParaRPr lang="en-US" altLang="zh-TW" b="1" dirty="0">
              <a:solidFill>
                <a:srgbClr val="0000FF"/>
              </a:solidFill>
              <a:latin typeface="標楷體" pitchFamily="65" charset="-120"/>
              <a:ea typeface="標楷體" pitchFamily="65" charset="-120"/>
            </a:endParaRPr>
          </a:p>
        </p:txBody>
      </p:sp>
      <p:sp>
        <p:nvSpPr>
          <p:cNvPr id="48131" name="投影片編號版面配置區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Font typeface="Wingdings" pitchFamily="2" charset="2"/>
              <a:buChar char="v"/>
              <a:defRPr sz="2489">
                <a:solidFill>
                  <a:schemeClr val="tx1"/>
                </a:solidFill>
                <a:latin typeface="Arial" charset="0"/>
              </a:defRPr>
            </a:lvl1pPr>
            <a:lvl2pPr marL="660408" indent="-254003" eaLnBrk="0" hangingPunct="0">
              <a:spcBef>
                <a:spcPct val="20000"/>
              </a:spcBef>
              <a:buClr>
                <a:schemeClr val="accent1"/>
              </a:buClr>
              <a:buFont typeface="Wingdings" pitchFamily="2" charset="2"/>
              <a:buChar char="§"/>
              <a:defRPr sz="2311">
                <a:solidFill>
                  <a:schemeClr val="tx1"/>
                </a:solidFill>
                <a:latin typeface="Arial" charset="0"/>
              </a:defRPr>
            </a:lvl2pPr>
            <a:lvl3pPr marL="1016013" indent="-203203" eaLnBrk="0" hangingPunct="0">
              <a:spcBef>
                <a:spcPct val="20000"/>
              </a:spcBef>
              <a:buClr>
                <a:schemeClr val="accent2"/>
              </a:buClr>
              <a:buChar char="•"/>
              <a:defRPr sz="2133">
                <a:solidFill>
                  <a:schemeClr val="tx1"/>
                </a:solidFill>
                <a:latin typeface="Arial" charset="0"/>
              </a:defRPr>
            </a:lvl3pPr>
            <a:lvl4pPr marL="1422418" indent="-203203" eaLnBrk="0" hangingPunct="0">
              <a:spcBef>
                <a:spcPct val="20000"/>
              </a:spcBef>
              <a:buChar char="–"/>
              <a:defRPr sz="1778">
                <a:solidFill>
                  <a:schemeClr val="tx1"/>
                </a:solidFill>
                <a:latin typeface="Arial" charset="0"/>
              </a:defRPr>
            </a:lvl4pPr>
            <a:lvl5pPr marL="1828823" indent="-203203" eaLnBrk="0" hangingPunct="0">
              <a:spcBef>
                <a:spcPct val="20000"/>
              </a:spcBef>
              <a:buChar char="»"/>
              <a:defRPr sz="1778">
                <a:solidFill>
                  <a:schemeClr val="tx1"/>
                </a:solidFill>
                <a:latin typeface="Arial" charset="0"/>
              </a:defRPr>
            </a:lvl5pPr>
            <a:lvl6pPr marL="2235228" indent="-203203" eaLnBrk="0" fontAlgn="base" hangingPunct="0">
              <a:spcBef>
                <a:spcPct val="20000"/>
              </a:spcBef>
              <a:spcAft>
                <a:spcPct val="0"/>
              </a:spcAft>
              <a:buChar char="»"/>
              <a:defRPr sz="1778">
                <a:solidFill>
                  <a:schemeClr val="tx1"/>
                </a:solidFill>
                <a:latin typeface="Arial" charset="0"/>
              </a:defRPr>
            </a:lvl6pPr>
            <a:lvl7pPr marL="2641633" indent="-203203" eaLnBrk="0" fontAlgn="base" hangingPunct="0">
              <a:spcBef>
                <a:spcPct val="20000"/>
              </a:spcBef>
              <a:spcAft>
                <a:spcPct val="0"/>
              </a:spcAft>
              <a:buChar char="»"/>
              <a:defRPr sz="1778">
                <a:solidFill>
                  <a:schemeClr val="tx1"/>
                </a:solidFill>
                <a:latin typeface="Arial" charset="0"/>
              </a:defRPr>
            </a:lvl7pPr>
            <a:lvl8pPr marL="3048038" indent="-203203" eaLnBrk="0" fontAlgn="base" hangingPunct="0">
              <a:spcBef>
                <a:spcPct val="20000"/>
              </a:spcBef>
              <a:spcAft>
                <a:spcPct val="0"/>
              </a:spcAft>
              <a:buChar char="»"/>
              <a:defRPr sz="1778">
                <a:solidFill>
                  <a:schemeClr val="tx1"/>
                </a:solidFill>
                <a:latin typeface="Arial" charset="0"/>
              </a:defRPr>
            </a:lvl8pPr>
            <a:lvl9pPr marL="3454443" indent="-203203" eaLnBrk="0" fontAlgn="base" hangingPunct="0">
              <a:spcBef>
                <a:spcPct val="20000"/>
              </a:spcBef>
              <a:spcAft>
                <a:spcPct val="0"/>
              </a:spcAft>
              <a:buChar char="»"/>
              <a:defRPr sz="1778">
                <a:solidFill>
                  <a:schemeClr val="tx1"/>
                </a:solidFill>
                <a:latin typeface="Arial" charset="0"/>
              </a:defRPr>
            </a:lvl9pPr>
          </a:lstStyle>
          <a:p>
            <a:pPr eaLnBrk="1" hangingPunct="1">
              <a:spcBef>
                <a:spcPct val="0"/>
              </a:spcBef>
              <a:buClrTx/>
              <a:buFontTx/>
              <a:buNone/>
            </a:pPr>
            <a:fld id="{F7E90460-A0BA-4A28-9F13-35A88F52932F}" type="slidenum">
              <a:rPr lang="en-US" altLang="zh-TW" sz="889"/>
              <a:pPr eaLnBrk="1" hangingPunct="1">
                <a:spcBef>
                  <a:spcPct val="0"/>
                </a:spcBef>
                <a:buClrTx/>
                <a:buFontTx/>
                <a:buNone/>
              </a:pPr>
              <a:t>42</a:t>
            </a:fld>
            <a:endParaRPr lang="en-US" altLang="zh-TW" sz="889"/>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836" y="1188749"/>
            <a:ext cx="2949076" cy="2211806"/>
          </a:xfrm>
          <a:prstGeom prst="rect">
            <a:avLst/>
          </a:prstGeom>
          <a:ln>
            <a:noFill/>
          </a:ln>
          <a:effectLst>
            <a:softEdge rad="112500"/>
          </a:effectLst>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02" y="1188750"/>
            <a:ext cx="2970315" cy="2227736"/>
          </a:xfrm>
          <a:prstGeom prst="rect">
            <a:avLst/>
          </a:prstGeom>
          <a:ln>
            <a:noFill/>
          </a:ln>
          <a:effectLst>
            <a:softEdge rad="112500"/>
          </a:effec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187" y="1178822"/>
            <a:ext cx="2962311" cy="2221733"/>
          </a:xfrm>
          <a:prstGeom prst="rect">
            <a:avLst/>
          </a:prstGeom>
          <a:ln>
            <a:noFill/>
          </a:ln>
          <a:effectLst>
            <a:softEdge rad="112500"/>
          </a:effectLst>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2594">
            <a:off x="287693" y="3984134"/>
            <a:ext cx="2986999" cy="22402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886" y="3476599"/>
            <a:ext cx="5272586" cy="2965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763166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sz="quarter" idx="4294967295"/>
          </p:nvPr>
        </p:nvSpPr>
        <p:spPr>
          <a:xfrm>
            <a:off x="0" y="484673"/>
            <a:ext cx="8892480" cy="768085"/>
          </a:xfrm>
        </p:spPr>
        <p:txBody>
          <a:bodyPr/>
          <a:lstStyle/>
          <a:p>
            <a:pPr eaLnBrk="1" hangingPunct="1"/>
            <a:r>
              <a:rPr lang="en-US" altLang="zh-TW" b="1" dirty="0">
                <a:solidFill>
                  <a:srgbClr val="C00000"/>
                </a:solidFill>
                <a:latin typeface="標楷體" pitchFamily="65" charset="-120"/>
                <a:ea typeface="標楷體" pitchFamily="65" charset="-120"/>
              </a:rPr>
              <a:t>111</a:t>
            </a:r>
            <a:r>
              <a:rPr lang="zh-TW" altLang="en-US" b="1" dirty="0">
                <a:solidFill>
                  <a:srgbClr val="C00000"/>
                </a:solidFill>
                <a:latin typeface="標楷體" pitchFamily="65" charset="-120"/>
                <a:ea typeface="標楷體" pitchFamily="65" charset="-120"/>
              </a:rPr>
              <a:t>年</a:t>
            </a:r>
            <a:r>
              <a:rPr lang="zh-TW" altLang="en-US" dirty="0">
                <a:latin typeface="標楷體" pitchFamily="65" charset="-120"/>
                <a:ea typeface="標楷體" pitchFamily="65" charset="-120"/>
              </a:rPr>
              <a:t>第</a:t>
            </a:r>
            <a:r>
              <a:rPr lang="en-US" altLang="zh-TW" dirty="0">
                <a:latin typeface="標楷體" pitchFamily="65" charset="-120"/>
                <a:ea typeface="標楷體" pitchFamily="65" charset="-120"/>
              </a:rPr>
              <a:t>52</a:t>
            </a:r>
            <a:r>
              <a:rPr lang="zh-TW" altLang="en-US" dirty="0">
                <a:latin typeface="標楷體" pitchFamily="65" charset="-120"/>
                <a:ea typeface="標楷體" pitchFamily="65" charset="-120"/>
              </a:rPr>
              <a:t>屆全國技能競賽</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造園職種</a:t>
            </a:r>
            <a:r>
              <a:rPr lang="zh-TW" altLang="en-US" b="1" dirty="0">
                <a:solidFill>
                  <a:srgbClr val="C00000"/>
                </a:solidFill>
                <a:latin typeface="標楷體" pitchFamily="65" charset="-120"/>
                <a:ea typeface="標楷體" pitchFamily="65" charset="-120"/>
              </a:rPr>
              <a:t>佳作</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梁翊軒</a:t>
            </a:r>
            <a:r>
              <a:rPr lang="en-US" altLang="zh-TW" sz="2400" dirty="0">
                <a:solidFill>
                  <a:srgbClr val="0000FF"/>
                </a:solidFill>
                <a:latin typeface="標楷體" pitchFamily="65" charset="-120"/>
                <a:ea typeface="標楷體" pitchFamily="65" charset="-120"/>
              </a:rPr>
              <a:t>+</a:t>
            </a:r>
            <a:r>
              <a:rPr lang="zh-TW" altLang="en-US" sz="2400" dirty="0">
                <a:solidFill>
                  <a:srgbClr val="0000FF"/>
                </a:solidFill>
                <a:latin typeface="標楷體" pitchFamily="65" charset="-120"/>
                <a:ea typeface="標楷體" pitchFamily="65" charset="-120"/>
              </a:rPr>
              <a:t>陳允衡</a:t>
            </a:r>
            <a:r>
              <a:rPr lang="en-US" altLang="zh-TW" sz="2400" dirty="0">
                <a:solidFill>
                  <a:srgbClr val="0000FF"/>
                </a:solidFill>
                <a:latin typeface="標楷體" pitchFamily="65" charset="-120"/>
                <a:ea typeface="標楷體" pitchFamily="65" charset="-120"/>
              </a:rPr>
              <a:t>)</a:t>
            </a:r>
            <a:endParaRPr lang="en-US" altLang="zh-TW" b="1" dirty="0">
              <a:solidFill>
                <a:srgbClr val="0000FF"/>
              </a:solidFill>
              <a:latin typeface="標楷體" pitchFamily="65" charset="-120"/>
              <a:ea typeface="標楷體" pitchFamily="65" charset="-120"/>
            </a:endParaRPr>
          </a:p>
        </p:txBody>
      </p:sp>
      <p:sp>
        <p:nvSpPr>
          <p:cNvPr id="48131" name="投影片編號版面配置區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Font typeface="Wingdings" pitchFamily="2" charset="2"/>
              <a:buChar char="v"/>
              <a:defRPr sz="2489">
                <a:solidFill>
                  <a:schemeClr val="tx1"/>
                </a:solidFill>
                <a:latin typeface="Arial" charset="0"/>
              </a:defRPr>
            </a:lvl1pPr>
            <a:lvl2pPr marL="660408" indent="-254003" eaLnBrk="0" hangingPunct="0">
              <a:spcBef>
                <a:spcPct val="20000"/>
              </a:spcBef>
              <a:buClr>
                <a:schemeClr val="accent1"/>
              </a:buClr>
              <a:buFont typeface="Wingdings" pitchFamily="2" charset="2"/>
              <a:buChar char="§"/>
              <a:defRPr sz="2311">
                <a:solidFill>
                  <a:schemeClr val="tx1"/>
                </a:solidFill>
                <a:latin typeface="Arial" charset="0"/>
              </a:defRPr>
            </a:lvl2pPr>
            <a:lvl3pPr marL="1016013" indent="-203203" eaLnBrk="0" hangingPunct="0">
              <a:spcBef>
                <a:spcPct val="20000"/>
              </a:spcBef>
              <a:buClr>
                <a:schemeClr val="accent2"/>
              </a:buClr>
              <a:buChar char="•"/>
              <a:defRPr sz="2133">
                <a:solidFill>
                  <a:schemeClr val="tx1"/>
                </a:solidFill>
                <a:latin typeface="Arial" charset="0"/>
              </a:defRPr>
            </a:lvl3pPr>
            <a:lvl4pPr marL="1422418" indent="-203203" eaLnBrk="0" hangingPunct="0">
              <a:spcBef>
                <a:spcPct val="20000"/>
              </a:spcBef>
              <a:buChar char="–"/>
              <a:defRPr sz="1778">
                <a:solidFill>
                  <a:schemeClr val="tx1"/>
                </a:solidFill>
                <a:latin typeface="Arial" charset="0"/>
              </a:defRPr>
            </a:lvl4pPr>
            <a:lvl5pPr marL="1828823" indent="-203203" eaLnBrk="0" hangingPunct="0">
              <a:spcBef>
                <a:spcPct val="20000"/>
              </a:spcBef>
              <a:buChar char="»"/>
              <a:defRPr sz="1778">
                <a:solidFill>
                  <a:schemeClr val="tx1"/>
                </a:solidFill>
                <a:latin typeface="Arial" charset="0"/>
              </a:defRPr>
            </a:lvl5pPr>
            <a:lvl6pPr marL="2235228" indent="-203203" eaLnBrk="0" fontAlgn="base" hangingPunct="0">
              <a:spcBef>
                <a:spcPct val="20000"/>
              </a:spcBef>
              <a:spcAft>
                <a:spcPct val="0"/>
              </a:spcAft>
              <a:buChar char="»"/>
              <a:defRPr sz="1778">
                <a:solidFill>
                  <a:schemeClr val="tx1"/>
                </a:solidFill>
                <a:latin typeface="Arial" charset="0"/>
              </a:defRPr>
            </a:lvl6pPr>
            <a:lvl7pPr marL="2641633" indent="-203203" eaLnBrk="0" fontAlgn="base" hangingPunct="0">
              <a:spcBef>
                <a:spcPct val="20000"/>
              </a:spcBef>
              <a:spcAft>
                <a:spcPct val="0"/>
              </a:spcAft>
              <a:buChar char="»"/>
              <a:defRPr sz="1778">
                <a:solidFill>
                  <a:schemeClr val="tx1"/>
                </a:solidFill>
                <a:latin typeface="Arial" charset="0"/>
              </a:defRPr>
            </a:lvl7pPr>
            <a:lvl8pPr marL="3048038" indent="-203203" eaLnBrk="0" fontAlgn="base" hangingPunct="0">
              <a:spcBef>
                <a:spcPct val="20000"/>
              </a:spcBef>
              <a:spcAft>
                <a:spcPct val="0"/>
              </a:spcAft>
              <a:buChar char="»"/>
              <a:defRPr sz="1778">
                <a:solidFill>
                  <a:schemeClr val="tx1"/>
                </a:solidFill>
                <a:latin typeface="Arial" charset="0"/>
              </a:defRPr>
            </a:lvl8pPr>
            <a:lvl9pPr marL="3454443" indent="-203203" eaLnBrk="0" fontAlgn="base" hangingPunct="0">
              <a:spcBef>
                <a:spcPct val="20000"/>
              </a:spcBef>
              <a:spcAft>
                <a:spcPct val="0"/>
              </a:spcAft>
              <a:buChar char="»"/>
              <a:defRPr sz="1778">
                <a:solidFill>
                  <a:schemeClr val="tx1"/>
                </a:solidFill>
                <a:latin typeface="Arial" charset="0"/>
              </a:defRPr>
            </a:lvl9pPr>
          </a:lstStyle>
          <a:p>
            <a:pPr eaLnBrk="1" hangingPunct="1">
              <a:spcBef>
                <a:spcPct val="0"/>
              </a:spcBef>
              <a:buClrTx/>
              <a:buFontTx/>
              <a:buNone/>
            </a:pPr>
            <a:fld id="{F7E90460-A0BA-4A28-9F13-35A88F52932F}" type="slidenum">
              <a:rPr lang="en-US" altLang="zh-TW" sz="889"/>
              <a:pPr eaLnBrk="1" hangingPunct="1">
                <a:spcBef>
                  <a:spcPct val="0"/>
                </a:spcBef>
                <a:buClrTx/>
                <a:buFontTx/>
                <a:buNone/>
              </a:pPr>
              <a:t>43</a:t>
            </a:fld>
            <a:endParaRPr lang="en-US" altLang="zh-TW" sz="889"/>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645" y="1177832"/>
            <a:ext cx="2939984" cy="2306459"/>
          </a:xfrm>
          <a:prstGeom prst="rect">
            <a:avLst/>
          </a:prstGeom>
          <a:ln>
            <a:noFill/>
          </a:ln>
          <a:effectLst>
            <a:softEdge rad="112500"/>
          </a:effectLst>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816" y="1177832"/>
            <a:ext cx="3157684" cy="2260082"/>
          </a:xfrm>
          <a:prstGeom prst="rect">
            <a:avLst/>
          </a:prstGeom>
          <a:ln>
            <a:noFill/>
          </a:ln>
          <a:effectLst>
            <a:softEdge rad="112500"/>
          </a:effectLst>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5" y="1177832"/>
            <a:ext cx="2816313" cy="2260082"/>
          </a:xfrm>
          <a:prstGeom prst="rect">
            <a:avLst/>
          </a:prstGeom>
          <a:ln>
            <a:noFill/>
          </a:ln>
          <a:effectLst>
            <a:softEdge rad="112500"/>
          </a:effectLst>
        </p:spPr>
      </p:pic>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874">
            <a:off x="4501410" y="3549565"/>
            <a:ext cx="4109495" cy="3082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圖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61132">
            <a:off x="390308" y="3557290"/>
            <a:ext cx="3807850" cy="2855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957664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sz="quarter" idx="4294967295"/>
          </p:nvPr>
        </p:nvSpPr>
        <p:spPr>
          <a:xfrm>
            <a:off x="365786" y="253073"/>
            <a:ext cx="8700459" cy="768085"/>
          </a:xfrm>
        </p:spPr>
        <p:txBody>
          <a:bodyPr/>
          <a:lstStyle/>
          <a:p>
            <a:pPr eaLnBrk="1" hangingPunct="1"/>
            <a:r>
              <a:rPr lang="en-US" altLang="zh-TW" b="1" dirty="0">
                <a:solidFill>
                  <a:srgbClr val="C00000"/>
                </a:solidFill>
                <a:latin typeface="標楷體" pitchFamily="65" charset="-120"/>
                <a:ea typeface="標楷體" pitchFamily="65" charset="-120"/>
              </a:rPr>
              <a:t>111</a:t>
            </a:r>
            <a:r>
              <a:rPr lang="zh-TW" altLang="en-US" b="1" dirty="0">
                <a:solidFill>
                  <a:srgbClr val="C00000"/>
                </a:solidFill>
                <a:latin typeface="標楷體" pitchFamily="65" charset="-120"/>
                <a:ea typeface="標楷體" pitchFamily="65" charset="-120"/>
              </a:rPr>
              <a:t>年</a:t>
            </a:r>
            <a:r>
              <a:rPr lang="zh-TW" altLang="en-US" dirty="0">
                <a:latin typeface="標楷體" pitchFamily="65" charset="-120"/>
                <a:ea typeface="標楷體" pitchFamily="65" charset="-120"/>
              </a:rPr>
              <a:t>第</a:t>
            </a:r>
            <a:r>
              <a:rPr lang="en-US" altLang="zh-TW" dirty="0">
                <a:latin typeface="標楷體" pitchFamily="65" charset="-120"/>
                <a:ea typeface="標楷體" pitchFamily="65" charset="-120"/>
              </a:rPr>
              <a:t>52</a:t>
            </a:r>
            <a:r>
              <a:rPr lang="zh-TW" altLang="en-US" dirty="0">
                <a:latin typeface="標楷體" pitchFamily="65" charset="-120"/>
                <a:ea typeface="標楷體" pitchFamily="65" charset="-120"/>
              </a:rPr>
              <a:t>屆全國技能競賽</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造園職類創</a:t>
            </a:r>
            <a:r>
              <a:rPr lang="zh-TW" altLang="en-US" sz="3600" b="1" dirty="0">
                <a:solidFill>
                  <a:srgbClr val="C00000"/>
                </a:solidFill>
                <a:latin typeface="標楷體" pitchFamily="65" charset="-120"/>
                <a:ea typeface="標楷體" pitchFamily="65" charset="-120"/>
              </a:rPr>
              <a:t>全壘打</a:t>
            </a:r>
            <a:r>
              <a:rPr lang="zh-TW" altLang="en-US" dirty="0">
                <a:latin typeface="標楷體" pitchFamily="65" charset="-120"/>
                <a:ea typeface="標楷體" pitchFamily="65" charset="-120"/>
              </a:rPr>
              <a:t>紀錄</a:t>
            </a:r>
            <a:endParaRPr lang="en-US" altLang="zh-TW" b="1" dirty="0">
              <a:solidFill>
                <a:srgbClr val="FFFF00"/>
              </a:solidFill>
              <a:latin typeface="標楷體" pitchFamily="65" charset="-120"/>
              <a:ea typeface="標楷體" pitchFamily="65" charset="-120"/>
            </a:endParaRPr>
          </a:p>
        </p:txBody>
      </p:sp>
      <p:sp>
        <p:nvSpPr>
          <p:cNvPr id="48131" name="投影片編號版面配置區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Font typeface="Wingdings" pitchFamily="2" charset="2"/>
              <a:buChar char="v"/>
              <a:defRPr sz="2489">
                <a:solidFill>
                  <a:schemeClr val="tx1"/>
                </a:solidFill>
                <a:latin typeface="Arial" charset="0"/>
              </a:defRPr>
            </a:lvl1pPr>
            <a:lvl2pPr marL="660408" indent="-254003" eaLnBrk="0" hangingPunct="0">
              <a:spcBef>
                <a:spcPct val="20000"/>
              </a:spcBef>
              <a:buClr>
                <a:schemeClr val="accent1"/>
              </a:buClr>
              <a:buFont typeface="Wingdings" pitchFamily="2" charset="2"/>
              <a:buChar char="§"/>
              <a:defRPr sz="2311">
                <a:solidFill>
                  <a:schemeClr val="tx1"/>
                </a:solidFill>
                <a:latin typeface="Arial" charset="0"/>
              </a:defRPr>
            </a:lvl2pPr>
            <a:lvl3pPr marL="1016013" indent="-203203" eaLnBrk="0" hangingPunct="0">
              <a:spcBef>
                <a:spcPct val="20000"/>
              </a:spcBef>
              <a:buClr>
                <a:schemeClr val="accent2"/>
              </a:buClr>
              <a:buChar char="•"/>
              <a:defRPr sz="2133">
                <a:solidFill>
                  <a:schemeClr val="tx1"/>
                </a:solidFill>
                <a:latin typeface="Arial" charset="0"/>
              </a:defRPr>
            </a:lvl3pPr>
            <a:lvl4pPr marL="1422418" indent="-203203" eaLnBrk="0" hangingPunct="0">
              <a:spcBef>
                <a:spcPct val="20000"/>
              </a:spcBef>
              <a:buChar char="–"/>
              <a:defRPr sz="1778">
                <a:solidFill>
                  <a:schemeClr val="tx1"/>
                </a:solidFill>
                <a:latin typeface="Arial" charset="0"/>
              </a:defRPr>
            </a:lvl4pPr>
            <a:lvl5pPr marL="1828823" indent="-203203" eaLnBrk="0" hangingPunct="0">
              <a:spcBef>
                <a:spcPct val="20000"/>
              </a:spcBef>
              <a:buChar char="»"/>
              <a:defRPr sz="1778">
                <a:solidFill>
                  <a:schemeClr val="tx1"/>
                </a:solidFill>
                <a:latin typeface="Arial" charset="0"/>
              </a:defRPr>
            </a:lvl5pPr>
            <a:lvl6pPr marL="2235228" indent="-203203" eaLnBrk="0" fontAlgn="base" hangingPunct="0">
              <a:spcBef>
                <a:spcPct val="20000"/>
              </a:spcBef>
              <a:spcAft>
                <a:spcPct val="0"/>
              </a:spcAft>
              <a:buChar char="»"/>
              <a:defRPr sz="1778">
                <a:solidFill>
                  <a:schemeClr val="tx1"/>
                </a:solidFill>
                <a:latin typeface="Arial" charset="0"/>
              </a:defRPr>
            </a:lvl6pPr>
            <a:lvl7pPr marL="2641633" indent="-203203" eaLnBrk="0" fontAlgn="base" hangingPunct="0">
              <a:spcBef>
                <a:spcPct val="20000"/>
              </a:spcBef>
              <a:spcAft>
                <a:spcPct val="0"/>
              </a:spcAft>
              <a:buChar char="»"/>
              <a:defRPr sz="1778">
                <a:solidFill>
                  <a:schemeClr val="tx1"/>
                </a:solidFill>
                <a:latin typeface="Arial" charset="0"/>
              </a:defRPr>
            </a:lvl7pPr>
            <a:lvl8pPr marL="3048038" indent="-203203" eaLnBrk="0" fontAlgn="base" hangingPunct="0">
              <a:spcBef>
                <a:spcPct val="20000"/>
              </a:spcBef>
              <a:spcAft>
                <a:spcPct val="0"/>
              </a:spcAft>
              <a:buChar char="»"/>
              <a:defRPr sz="1778">
                <a:solidFill>
                  <a:schemeClr val="tx1"/>
                </a:solidFill>
                <a:latin typeface="Arial" charset="0"/>
              </a:defRPr>
            </a:lvl8pPr>
            <a:lvl9pPr marL="3454443" indent="-203203" eaLnBrk="0" fontAlgn="base" hangingPunct="0">
              <a:spcBef>
                <a:spcPct val="20000"/>
              </a:spcBef>
              <a:spcAft>
                <a:spcPct val="0"/>
              </a:spcAft>
              <a:buChar char="»"/>
              <a:defRPr sz="1778">
                <a:solidFill>
                  <a:schemeClr val="tx1"/>
                </a:solidFill>
                <a:latin typeface="Arial" charset="0"/>
              </a:defRPr>
            </a:lvl9pPr>
          </a:lstStyle>
          <a:p>
            <a:pPr eaLnBrk="1" hangingPunct="1">
              <a:spcBef>
                <a:spcPct val="0"/>
              </a:spcBef>
              <a:buClrTx/>
              <a:buFontTx/>
              <a:buNone/>
            </a:pPr>
            <a:fld id="{F7E90460-A0BA-4A28-9F13-35A88F52932F}" type="slidenum">
              <a:rPr lang="en-US" altLang="zh-TW" sz="889"/>
              <a:pPr eaLnBrk="1" hangingPunct="1">
                <a:spcBef>
                  <a:spcPct val="0"/>
                </a:spcBef>
                <a:buClrTx/>
                <a:buFontTx/>
                <a:buNone/>
              </a:pPr>
              <a:t>44</a:t>
            </a:fld>
            <a:endParaRPr lang="en-US" altLang="zh-TW" sz="889"/>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006" y="1025502"/>
            <a:ext cx="4268714" cy="2403498"/>
          </a:xfrm>
          <a:prstGeom prst="rect">
            <a:avLst/>
          </a:prstGeom>
          <a:ln>
            <a:noFill/>
          </a:ln>
          <a:effectLst>
            <a:softEdge rad="11250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58" y="3557014"/>
            <a:ext cx="3968441" cy="29770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62300">
            <a:off x="4833317" y="3924759"/>
            <a:ext cx="3100030" cy="2325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BINE\AppData\Local\Microsoft\Windows\INetCache\IE\G7E0UVV0\gold_medal[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7545" y="4976590"/>
            <a:ext cx="1328738" cy="11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a:extLst>
              <a:ext uri="{FF2B5EF4-FFF2-40B4-BE49-F238E27FC236}">
                <a16:creationId xmlns:a16="http://schemas.microsoft.com/office/drawing/2014/main" id="{910A41CA-20F2-4057-B9B9-F198FC9F04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3198" y="948737"/>
            <a:ext cx="3753054" cy="2814790"/>
          </a:xfrm>
          <a:prstGeom prst="rect">
            <a:avLst/>
          </a:prstGeom>
          <a:ln>
            <a:noFill/>
          </a:ln>
          <a:effectLst>
            <a:softEdge rad="112500"/>
          </a:effectLst>
        </p:spPr>
      </p:pic>
    </p:spTree>
    <p:extLst>
      <p:ext uri="{BB962C8B-B14F-4D97-AF65-F5344CB8AC3E}">
        <p14:creationId xmlns:p14="http://schemas.microsoft.com/office/powerpoint/2010/main" val="375142144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002FE8-8760-4D35-A0FD-2CF72083925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D756C1A-E8EC-476D-AAA8-A7FD5183D18B}"/>
              </a:ext>
            </a:extLst>
          </p:cNvPr>
          <p:cNvSpPr>
            <a:spLocks noGrp="1"/>
          </p:cNvSpPr>
          <p:nvPr>
            <p:ph idx="1"/>
          </p:nvPr>
        </p:nvSpPr>
        <p:spPr/>
        <p:txBody>
          <a:bodyPr/>
          <a:lstStyle/>
          <a:p>
            <a:endParaRPr lang="zh-TW" altLang="en-US" dirty="0"/>
          </a:p>
        </p:txBody>
      </p:sp>
      <p:pic>
        <p:nvPicPr>
          <p:cNvPr id="2050" name="Picture 2" descr="可能是 1 人和文字的圖像">
            <a:extLst>
              <a:ext uri="{FF2B5EF4-FFF2-40B4-BE49-F238E27FC236}">
                <a16:creationId xmlns:a16="http://schemas.microsoft.com/office/drawing/2014/main" id="{4198A909-6A40-4098-A11F-0B7DFB4DF7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4632" y="391020"/>
            <a:ext cx="4087368" cy="61653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可能是文字的圖像">
            <a:extLst>
              <a:ext uri="{FF2B5EF4-FFF2-40B4-BE49-F238E27FC236}">
                <a16:creationId xmlns:a16="http://schemas.microsoft.com/office/drawing/2014/main" id="{9042DC76-1A06-450E-812A-8CD26BADDC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365760"/>
            <a:ext cx="4235792"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30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2F71A9-3283-48B6-993D-790BC075372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8ED89B7F-160E-42AD-87AA-DDAF27B628A7}"/>
              </a:ext>
            </a:extLst>
          </p:cNvPr>
          <p:cNvSpPr>
            <a:spLocks noGrp="1"/>
          </p:cNvSpPr>
          <p:nvPr>
            <p:ph idx="1"/>
          </p:nvPr>
        </p:nvSpPr>
        <p:spPr/>
        <p:txBody>
          <a:bodyPr/>
          <a:lstStyle/>
          <a:p>
            <a:endParaRPr lang="zh-TW" altLang="en-US"/>
          </a:p>
        </p:txBody>
      </p:sp>
      <p:pic>
        <p:nvPicPr>
          <p:cNvPr id="3074" name="Picture 2" descr="可能是 7 個人、大家站著和文字的圖像">
            <a:extLst>
              <a:ext uri="{FF2B5EF4-FFF2-40B4-BE49-F238E27FC236}">
                <a16:creationId xmlns:a16="http://schemas.microsoft.com/office/drawing/2014/main" id="{460ED572-7255-4DB3-AE81-6E111577DF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 y="610716"/>
            <a:ext cx="9144000" cy="588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22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9E8410-7478-4268-B6EA-3824EB9631C9}"/>
              </a:ext>
            </a:extLst>
          </p:cNvPr>
          <p:cNvSpPr>
            <a:spLocks noGrp="1"/>
          </p:cNvSpPr>
          <p:nvPr>
            <p:ph type="title"/>
          </p:nvPr>
        </p:nvSpPr>
        <p:spPr>
          <a:xfrm>
            <a:off x="822960" y="365760"/>
            <a:ext cx="7997512" cy="734868"/>
          </a:xfrm>
        </p:spPr>
        <p:txBody>
          <a:bodyPr/>
          <a:lstStyle/>
          <a:p>
            <a:pPr algn="ctr" eaLnBrk="0" fontAlgn="base" hangingPunct="0">
              <a:spcAft>
                <a:spcPct val="0"/>
              </a:spcAft>
            </a:pPr>
            <a:r>
              <a:rPr lang="zh-TW" altLang="en-US" b="1" dirty="0"/>
              <a:t>花農足球捧回</a:t>
            </a:r>
            <a:r>
              <a:rPr lang="en-US" altLang="zh-TW" b="1" dirty="0"/>
              <a:t>110</a:t>
            </a:r>
            <a:r>
              <a:rPr lang="zh-TW" altLang="en-US" b="1" dirty="0"/>
              <a:t>年度全國中等學校足球冠軍金杯</a:t>
            </a:r>
            <a:br>
              <a:rPr lang="en-US" altLang="zh-TW" b="1" dirty="0"/>
            </a:br>
            <a:r>
              <a:rPr lang="en-US" altLang="zh-TW" b="1" dirty="0"/>
              <a:t>111</a:t>
            </a:r>
            <a:r>
              <a:rPr lang="zh-TW" altLang="en-US" b="1" dirty="0"/>
              <a:t>學年度獲得全國第四名</a:t>
            </a:r>
            <a:br>
              <a:rPr lang="zh-TW" altLang="zh-TW" sz="1800" cap="none" dirty="0">
                <a:latin typeface="Arial" panose="020B0604020202020204" pitchFamily="34" charset="0"/>
                <a:ea typeface="inherit"/>
              </a:rPr>
            </a:br>
            <a:endParaRPr lang="zh-TW" altLang="en-US" sz="1800" dirty="0"/>
          </a:p>
        </p:txBody>
      </p:sp>
      <p:sp>
        <p:nvSpPr>
          <p:cNvPr id="3" name="內容版面配置區 2">
            <a:extLst>
              <a:ext uri="{FF2B5EF4-FFF2-40B4-BE49-F238E27FC236}">
                <a16:creationId xmlns:a16="http://schemas.microsoft.com/office/drawing/2014/main" id="{5849F4B3-E630-4192-8EF3-6A254696D498}"/>
              </a:ext>
            </a:extLst>
          </p:cNvPr>
          <p:cNvSpPr>
            <a:spLocks noGrp="1"/>
          </p:cNvSpPr>
          <p:nvPr>
            <p:ph idx="1"/>
          </p:nvPr>
        </p:nvSpPr>
        <p:spPr/>
        <p:txBody>
          <a:bodyPr/>
          <a:lstStyle/>
          <a:p>
            <a:endParaRPr lang="zh-TW" altLang="en-US" dirty="0"/>
          </a:p>
        </p:txBody>
      </p:sp>
      <p:pic>
        <p:nvPicPr>
          <p:cNvPr id="24578" name="Picture 2" descr="https://scontent-hkt1-1.xx.fbcdn.net/v/t1.6435-0/s600x600/165065892_3857342421015494_2596786714821901576_n.jpg?_nc_cat=110&amp;ccb=1-3&amp;_nc_sid=b9115d&amp;_nc_ohc=Og1KsH8ZkRQAX_8X_oZ&amp;_nc_ht=scontent-hkt1-1.xx&amp;tp=7&amp;oh=826dee19fc0143090941a49dcfbc43ae&amp;oe=609BA7C1">
            <a:extLst>
              <a:ext uri="{FF2B5EF4-FFF2-40B4-BE49-F238E27FC236}">
                <a16:creationId xmlns:a16="http://schemas.microsoft.com/office/drawing/2014/main" id="{AD60D7DA-BCD9-4717-93D9-458BBFB81E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0100" y="3584265"/>
            <a:ext cx="3063212" cy="26099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EA0CFB3-5598-49C7-9612-5D0E73F8B1D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zh-TW" altLang="en-US"/>
          </a:p>
        </p:txBody>
      </p:sp>
      <p:sp>
        <p:nvSpPr>
          <p:cNvPr id="6" name="Rectangle 5">
            <a:extLst>
              <a:ext uri="{FF2B5EF4-FFF2-40B4-BE49-F238E27FC236}">
                <a16:creationId xmlns:a16="http://schemas.microsoft.com/office/drawing/2014/main" id="{6E3D41F6-F3D4-4FF6-8DC2-1729BB6D62C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zh-TW" altLang="en-US"/>
          </a:p>
        </p:txBody>
      </p:sp>
      <p:pic>
        <p:nvPicPr>
          <p:cNvPr id="24582" name="Picture 6" descr="https://scontent-hkt1-1.xx.fbcdn.net/v/t1.6435-0/s600x600/166765379_3857342694348800_8532601131417057724_n.jpg?_nc_cat=105&amp;ccb=1-3&amp;_nc_sid=b9115d&amp;_nc_ohc=FpAmR4A6HV8AX-MwNsc&amp;_nc_ht=scontent-hkt1-1.xx&amp;tp=7&amp;oh=78d4a25523b1e88d25714e72c2cf72a7&amp;oe=609BF613">
            <a:extLst>
              <a:ext uri="{FF2B5EF4-FFF2-40B4-BE49-F238E27FC236}">
                <a16:creationId xmlns:a16="http://schemas.microsoft.com/office/drawing/2014/main" id="{A5C83E6F-482C-4ADF-A884-6625BB6BEA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960" y="1100628"/>
            <a:ext cx="3063212" cy="22974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a:extLst>
              <a:ext uri="{FF2B5EF4-FFF2-40B4-BE49-F238E27FC236}">
                <a16:creationId xmlns:a16="http://schemas.microsoft.com/office/drawing/2014/main" id="{32718B0F-E0FA-4A35-8325-09F6B646AC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1" i="0" u="none" strike="noStrike" cap="none" normalizeH="0" baseline="0">
                <a:ln>
                  <a:noFill/>
                </a:ln>
                <a:solidFill>
                  <a:srgbClr val="385898"/>
                </a:solidFill>
                <a:effectLst/>
                <a:latin typeface="Arial" panose="020B0604020202020204" pitchFamily="34" charset="0"/>
                <a:ea typeface="inherit"/>
              </a:rPr>
              <a:t>+4</a:t>
            </a:r>
            <a:endParaRPr kumimoji="0" lang="zh-TW" altLang="zh-TW" sz="1800" b="0" i="0" u="none" strike="noStrike" cap="none" normalizeH="0" baseline="0">
              <a:ln>
                <a:noFill/>
              </a:ln>
              <a:solidFill>
                <a:srgbClr val="385898"/>
              </a:solidFill>
              <a:effectLst/>
              <a:latin typeface="Arial" panose="020B0604020202020204" pitchFamily="34" charset="0"/>
              <a:ea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100" b="0" i="0" u="none" strike="noStrike" cap="none" normalizeH="0" baseline="0">
                <a:ln>
                  <a:noFill/>
                </a:ln>
                <a:solidFill>
                  <a:srgbClr val="65676B"/>
                </a:solidFill>
                <a:effectLst/>
                <a:latin typeface="Segoe UI Historic" panose="020B0502040204020203" pitchFamily="34" charset="0"/>
                <a:ea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100" b="0" i="0" u="none" strike="noStrike" cap="none" normalizeH="0" baseline="0">
                <a:ln>
                  <a:noFill/>
                </a:ln>
                <a:solidFill>
                  <a:srgbClr val="65676B"/>
                </a:solidFill>
                <a:effectLst/>
                <a:latin typeface="Segoe UI Historic" panose="020B0502040204020203" pitchFamily="34" charset="0"/>
                <a:ea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100" b="0" i="0" u="none" strike="noStrike" cap="none" normalizeH="0" baseline="0">
                <a:ln>
                  <a:noFill/>
                </a:ln>
                <a:solidFill>
                  <a:srgbClr val="65676B"/>
                </a:solidFill>
                <a:effectLst/>
                <a:latin typeface="Segoe UI Historic" panose="020B0502040204020203" pitchFamily="34" charset="0"/>
                <a:ea typeface="inherit"/>
                <a:cs typeface="Segoe UI Historic" panose="020B0502040204020203" pitchFamily="34" charset="0"/>
              </a:rPr>
              <a:t>  </a:t>
            </a:r>
            <a:endParaRPr kumimoji="0" lang="zh-TW" altLang="zh-TW" sz="600" b="0" i="0" u="none" strike="noStrike" cap="none" normalizeH="0" baseline="0">
              <a:ln>
                <a:noFill/>
              </a:ln>
              <a:solidFill>
                <a:schemeClr val="tx1"/>
              </a:solidFill>
              <a:effectLst/>
              <a:ea typeface="inheri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TW" altLang="zh-TW" sz="1000" b="0" i="0" u="none" strike="noStrike" cap="none" normalizeH="0" baseline="0">
                <a:ln>
                  <a:noFill/>
                </a:ln>
                <a:solidFill>
                  <a:srgbClr val="65676B"/>
                </a:solidFill>
                <a:effectLst/>
                <a:latin typeface="Segoe UI Historic" panose="020B0502040204020203" pitchFamily="34" charset="0"/>
                <a:ea typeface="inherit"/>
                <a:cs typeface="Segoe UI Historic" panose="020B0502040204020203" pitchFamily="34" charset="0"/>
              </a:rPr>
            </a:br>
            <a:endParaRPr kumimoji="0" lang="zh-TW" altLang="zh-TW" sz="1000" b="0" i="0" u="none" strike="noStrike" cap="none" normalizeH="0" baseline="0">
              <a:ln>
                <a:noFill/>
              </a:ln>
              <a:solidFill>
                <a:srgbClr val="65676B"/>
              </a:solidFill>
              <a:effectLst/>
              <a:latin typeface="Segoe UI Historic" panose="020B0502040204020203" pitchFamily="34" charset="0"/>
              <a:ea typeface="inherit"/>
              <a:cs typeface="Segoe UI Historic" panose="020B0502040204020203" pitchFamily="34" charset="0"/>
            </a:endParaRPr>
          </a:p>
        </p:txBody>
      </p:sp>
      <p:pic>
        <p:nvPicPr>
          <p:cNvPr id="24584" name="Picture 8" descr="https://scontent-hkt1-1.xx.fbcdn.net/v/t1.6435-0/s600x600/166703952_3857342841015452_8113975689884061146_n.jpg?_nc_cat=102&amp;ccb=1-3&amp;_nc_sid=b9115d&amp;_nc_ohc=2tq1V8GLLhcAX8EnNjw&amp;_nc_ht=scontent-hkt1-1.xx&amp;tp=7&amp;oh=b1b9cd7a4425ffeb924ee0cb34eae2e9&amp;oe=609B970B">
            <a:hlinkClick r:id="rId4"/>
            <a:extLst>
              <a:ext uri="{FF2B5EF4-FFF2-40B4-BE49-F238E27FC236}">
                <a16:creationId xmlns:a16="http://schemas.microsoft.com/office/drawing/2014/main" id="{005F4DD9-73AB-431B-A150-6571B91244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17785" y="1123190"/>
            <a:ext cx="3803255" cy="507100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1" descr="data:image/svg+xml,%3csvg%20xmlns='http://www.w3.org/2000/svg'%20xmlns:xlink='http://www.w3.org/1999/xlink'%20viewBox='0%200%2016%2016'%3e%3cdefs%3e%3clinearGradient%20id='a'%20x1='50%25'%20x2='50%25'%20y1='0%25'%20y2='100%25'%3e%3cstop%20offset='0%25'%20stop-color='%2318AFFF'/%3e%3cstop%20offset='100%25'%20stop-color='%230062DF'/%3e%3c/linearGradient%3e%3cfilter%20id='c'%20width='118.8%25'%20height='118.8%25'%20x='-9.4%25'%20y='-9.4%25'%20filterUnits='objectBoundingBox'%3e%3cfeGaussianBlur%20in='SourceAlpha'%20result='shadowBlurInner1'%20stdDeviation='1'/%3e%3cfeOffset%20dy='-1'%20in='shadowBlurInner1'%20result='shadowOffsetInner1'/%3e%3cfeComposite%20in='shadowOffsetInner1'%20in2='SourceAlpha'%20k2='-1'%20k3='1'%20operator='arithmetic'%20result='shadowInnerInner1'/%3e%3cfeColorMatrix%20in='shadowInnerInner1'%20values='0%200%200%200%200%200%200%200%200%200.299356041%200%200%200%200%200.681187726%200%200%200%200.3495684%200'/%3e%3c/filter%3e%3cpath%20id='b'%20d='M8%200a8%208%200%2000-8%208%208%208%200%201016%200%208%208%200%2000-8-8z'/%3e%3c/defs%3e%3cg%20fill='none'%3e%3cuse%20fill='url(%23a)'%20xlink:href='%23b'/%3e%3cuse%20fill='black'%20filter='url(%23c)'%20xlink:href='%23b'/%3e%3cpath%20fill='white'%20d='M12.162%207.338c.176.123.338.245.338.674%200%20.43-.229.604-.474.725a.73.73%200%2001.089.546c-.077.344-.392.611-.672.69.121.194.159.385.015.62-.185.295-.346.407-1.058.407H7.5c-.988%200-1.5-.546-1.5-1V7.665c0-1.23%201.467-2.275%201.467-3.13L7.361%203.47c-.005-.065.008-.224.058-.27.08-.079.301-.2.635-.2.218%200%20.363.041.534.123.581.277.732.978.732%201.542%200%20.271-.414%201.083-.47%201.364%200%200%20.867-.192%201.879-.199%201.061-.006%201.749.19%201.749.842%200%20.261-.219.523-.316.666zM3.6%207h.8a.6.6%200%2001.6.6v3.8a.6.6%200%2001-.6.6h-.8a.6.6%200%2001-.6-.6V7.6a.6.6%200%2001.6-.6z'/%3e%3c/g%3e%3c/svg%3e">
            <a:extLst>
              <a:ext uri="{FF2B5EF4-FFF2-40B4-BE49-F238E27FC236}">
                <a16:creationId xmlns:a16="http://schemas.microsoft.com/office/drawing/2014/main" id="{52631AB3-143E-48AF-9C1A-A8A085D48D2F}"/>
              </a:ext>
            </a:extLst>
          </p:cNvPr>
          <p:cNvSpPr>
            <a:spLocks noChangeAspect="1" noChangeArrowheads="1"/>
          </p:cNvSpPr>
          <p:nvPr/>
        </p:nvSpPr>
        <p:spPr bwMode="auto">
          <a:xfrm>
            <a:off x="130175" y="-266700"/>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9" name="AutoShape 12" descr="data:image/svg+xml,%3csvg%20xmlns='http://www.w3.org/2000/svg'%20xmlns:xlink='http://www.w3.org/1999/xlink'%20viewBox='0%200%2016%2016'%3e%3cdefs%3e%3clinearGradient%20id='a'%20x1='50%25'%20x2='50%25'%20y1='0%25'%20y2='100%25'%3e%3cstop%20offset='0%25'%20stop-color='%23FF6680'/%3e%3cstop%20offset='100%25'%20stop-color='%23E61739'/%3e%3c/linearGradient%3e%3cfilter%20id='c'%20width='118.8%25'%20height='118.8%25'%20x='-9.4%25'%20y='-9.4%25'%20filterUnits='objectBoundingBox'%3e%3cfeGaussianBlur%20in='SourceAlpha'%20result='shadowBlurInner1'%20stdDeviation='1'/%3e%3cfeOffset%20dy='-1'%20in='shadowBlurInner1'%20result='shadowOffsetInner1'/%3e%3cfeComposite%20in='shadowOffsetInner1'%20in2='SourceAlpha'%20k2='-1'%20k3='1'%20operator='arithmetic'%20result='shadowInnerInner1'/%3e%3cfeColorMatrix%20in='shadowInnerInner1'%20values='0%200%200%200%200.710144928%200%200%200%200%200%200%200%200%200%200.117780134%200%200%200%200.349786932%200'/%3e%3c/filter%3e%3cpath%20id='b'%20d='M8%200a8%208%200%20100%2016A8%208%200%20008%200z'/%3e%3c/defs%3e%3cg%20fill='none'%3e%3cuse%20fill='url(%23a)'%20xlink:href='%23b'/%3e%3cuse%20fill='black'%20filter='url(%23c)'%20xlink:href='%23b'/%3e%3cpath%20fill='white'%20d='M10.473%204C8.275%204%208%205.824%208%205.824S7.726%204%205.528%204c-2.114%200-2.73%202.222-2.472%203.41C3.736%2010.55%208%2012.75%208%2012.75s4.265-2.2%204.945-5.34c.257-1.188-.36-3.41-2.472-3.41'/%3e%3c/g%3e%3c/svg%3e">
            <a:extLst>
              <a:ext uri="{FF2B5EF4-FFF2-40B4-BE49-F238E27FC236}">
                <a16:creationId xmlns:a16="http://schemas.microsoft.com/office/drawing/2014/main" id="{B1BC82A0-E4B4-40D7-83CF-7999047EA42F}"/>
              </a:ext>
            </a:extLst>
          </p:cNvPr>
          <p:cNvSpPr>
            <a:spLocks noChangeAspect="1" noChangeArrowheads="1"/>
          </p:cNvSpPr>
          <p:nvPr/>
        </p:nvSpPr>
        <p:spPr bwMode="auto">
          <a:xfrm>
            <a:off x="130175" y="-9842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13" descr="data:image/svg+xml,%3csvg%20xmlns='http://www.w3.org/2000/svg'%20xmlns:xlink='http://www.w3.org/1999/xlink'%20viewBox='0%200%2016%2016'%3e%3cdefs%3e%3clinearGradient%20id='a'%20x1='50%25'%20x2='50%25'%20y1='10.25%25'%20y2='100%25'%3e%3cstop%20offset='0%25'%20stop-color='%23FEEA70'/%3e%3cstop%20offset='100%25'%20stop-color='%23F69B30'/%3e%3c/linearGradient%3e%3clinearGradient%20id='d'%20x1='50%25'%20x2='50%25'%20y1='0%25'%20y2='100%25'%3e%3cstop%20offset='0%25'%20stop-color='%23472315'/%3e%3cstop%20offset='100%25'%20stop-color='%238B3A0E'/%3e%3c/linearGradient%3e%3clinearGradient%20id='e'%20x1='50%25'%20x2='50%25'%20y1='0%25'%20y2='100%25'%3e%3cstop%20offset='0%25'%20stop-color='%23191A33'/%3e%3cstop%20offset='87.162%25'%20stop-color='%233B426A'/%3e%3c/linearGradient%3e%3clinearGradient%20id='j'%20x1='50%25'%20x2='50%25'%20y1='0%25'%20y2='100%25'%3e%3cstop%20offset='0%25'%20stop-color='%23E78E0D'/%3e%3cstop%20offset='100%25'%20stop-color='%23CB6000'/%3e%3c/linearGradient%3e%3cfilter%20id='c'%20width='118.8%25'%20height='118.8%25'%20x='-9.4%25'%20y='-9.4%25'%20filterUnits='objectBoundingBox'%3e%3cfeGaussianBlur%20in='SourceAlpha'%20result='shadowBlurInner1'%20stdDeviation='1'/%3e%3cfeOffset%20dy='-1'%20in='shadowBlurInner1'%20result='shadowOffsetInner1'/%3e%3cfeComposite%20in='shadowOffsetInner1'%20in2='SourceAlpha'%20k2='-1'%20k3='1'%20operator='arithmetic'%20result='shadowInnerInner1'/%3e%3cfeColorMatrix%20in='shadowInnerInner1'%20values='0%200%200%200%200.921365489%200%200%200%200%200.460682745%200%200%200%200%200%200%200%200%200.35%200'/%3e%3c/filter%3e%3cfilter%20id='g'%20width='111.1%25'%20height='133.3%25'%20x='-5.6%25'%20y='-16.7%25'%20filterUnits='objectBoundingBox'%3e%3cfeGaussianBlur%20in='SourceAlpha'%20result='shadowBlurInner1'%20stdDeviation='.5'/%3e%3cfeOffset%20in='shadowBlurInner1'%20result='shadowOffsetInner1'/%3e%3cfeComposite%20in='shadowOffsetInner1'%20in2='SourceAlpha'%20k2='-1'%20k3='1'%20operator='arithmetic'%20result='shadowInnerInner1'/%3e%3cfeColorMatrix%20in='shadowInnerInner1'%20values='0%200%200%200%200.0980392157%200%200%200%200%200.101960784%200%200%200%200%200.2%200%200%200%200.819684222%200'/%3e%3c/filter%3e%3cfilter%20id='h'%20width='204%25'%20height='927.2%25'%20x='-52.1%25'%20y='-333.3%25'%20filterUnits='objectBoundingBox'%3e%3cfeOffset%20dy='1'%20in='SourceAlpha'%20result='shadowOffsetOuter1'/%3e%3cfeGaussianBlur%20in='shadowOffsetOuter1'%20result='shadowBlurOuter1'%20stdDeviation='1.5'/%3e%3cfeColorMatrix%20in='shadowBlurOuter1'%20values='0%200%200%200%200.803921569%200%200%200%200%200.388235294%200%200%200%200%200.00392156863%200%200%200%200.14567854%200'/%3e%3c/filter%3e%3cpath%20id='b'%20d='M16%208A8%208%200%20110%208a8%208%200%200116%200'/%3e%3cpath%20id='f'%20d='M3.5%205.5c0-.828.559-1.5%201.25-1.5S6%204.672%206%205.5C6%206.329%205.441%207%204.75%207S3.5%206.329%203.5%205.5zm6.5%200c0-.828.56-1.5%201.25-1.5.691%200%201.25.672%201.25%201.5%200%20.829-.559%201.5-1.25%201.5C10.56%207%2010%206.329%2010%205.5z'/%3e%3cpath%20id='i'%20d='M11.068%201.696c.052-.005.104-.007.157-.007.487%200%20.99.204%201.372.562a.368.368%200%2001.022.51.344.344%200%2001-.496.024c-.275-.259-.656-.4-.992-.369a.8.8%200%2000-.59.331.346.346%200%2001-.491.068.368.368%200%2001-.067-.507%201.49%201.49%200%20011.085-.612zm-7.665.555a2.042%202.042%200%20011.372-.562%201.491%201.491%200%20011.242.619.369.369%200%2001-.066.507.347.347%200%2001-.492-.068.801.801%200%2000-.59-.331c-.335-.031-.717.11-.992.369a.344.344%200%2001-.496-.024.368.368%200%2001.022-.51z'/%3e%3c/defs%3e%3cg%20fill='none'%3e%3cuse%20fill='url(%23a)'%20xlink:href='%23b'/%3e%3cuse%20fill='black'%20filter='url(%23c)'%20xlink:href='%23b'/%3e%3cpath%20fill='url(%23d)'%20d='M5.643%2010.888C5.485%2012.733%206.369%2014%208%2014c1.63%200%202.515-1.267%202.357-3.112C10.2%209.042%209.242%208%208%208c-1.242%200-2.2%201.042-2.357%202.888'/%3e%3cuse%20fill='url(%23e)'%20xlink:href='%23f'/%3e%3cuse%20fill='black'%20filter='url(%23g)'%20xlink:href='%23f'/%3e%3cpath%20fill='%234E506A'%20d='M4.481%204.567c.186.042.29.252.232.469-.057.218-.254.36-.44.318-.186-.042-.29-.252-.232-.47.057-.216.254-.36.44-.317zm6.658.063c.206.047.322.28.258.52-.064.243-.282.4-.489.354-.206-.046-.322-.28-.258-.521.063-.242.282-.4.49-.353z'/%3e%3cuse%20fill='black'%20filter='url(%23h)'%20xlink:href='%23i'/%3e%3cuse%20fill='url(%23j)'%20xlink:href='%23i'/%3e%3c/g%3e%3c/svg%3e">
            <a:extLst>
              <a:ext uri="{FF2B5EF4-FFF2-40B4-BE49-F238E27FC236}">
                <a16:creationId xmlns:a16="http://schemas.microsoft.com/office/drawing/2014/main" id="{32A4519D-5F2D-4EFC-8E89-3AEA0D71B512}"/>
              </a:ext>
            </a:extLst>
          </p:cNvPr>
          <p:cNvSpPr>
            <a:spLocks noChangeAspect="1" noChangeArrowheads="1"/>
          </p:cNvSpPr>
          <p:nvPr/>
        </p:nvSpPr>
        <p:spPr bwMode="auto">
          <a:xfrm>
            <a:off x="130175" y="69850"/>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607784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4AF435-F07B-4B82-9A40-ACFD774A4B91}"/>
              </a:ext>
            </a:extLst>
          </p:cNvPr>
          <p:cNvSpPr>
            <a:spLocks noGrp="1"/>
          </p:cNvSpPr>
          <p:nvPr>
            <p:ph type="title"/>
          </p:nvPr>
        </p:nvSpPr>
        <p:spPr>
          <a:xfrm>
            <a:off x="798884" y="692696"/>
            <a:ext cx="7520940" cy="548640"/>
          </a:xfrm>
        </p:spPr>
        <p:txBody>
          <a:bodyPr/>
          <a:lstStyle/>
          <a:p>
            <a:r>
              <a:rPr lang="zh-TW" altLang="en-US" sz="2400" dirty="0"/>
              <a:t>賀本校田徑隊高三土張博雅同學代表花蓮縣參加</a:t>
            </a:r>
            <a:r>
              <a:rPr lang="en-US" altLang="zh-TW" sz="2400" dirty="0"/>
              <a:t>110</a:t>
            </a:r>
            <a:r>
              <a:rPr lang="zh-TW" altLang="en-US" sz="2400" dirty="0"/>
              <a:t>年度全國原住民運動會勇奪女子</a:t>
            </a:r>
            <a:r>
              <a:rPr lang="en-US" altLang="zh-TW" sz="2400" dirty="0"/>
              <a:t>100</a:t>
            </a:r>
            <a:r>
              <a:rPr lang="zh-TW" altLang="en-US" sz="2400" dirty="0"/>
              <a:t>公尺（成績</a:t>
            </a:r>
            <a:r>
              <a:rPr lang="en-US" altLang="zh-TW" sz="2400" dirty="0"/>
              <a:t>11</a:t>
            </a:r>
            <a:r>
              <a:rPr lang="zh-TW" altLang="en-US" sz="2400" dirty="0"/>
              <a:t>秒</a:t>
            </a:r>
            <a:r>
              <a:rPr lang="en-US" altLang="zh-TW" sz="2400" dirty="0"/>
              <a:t>84</a:t>
            </a:r>
            <a:r>
              <a:rPr lang="zh-TW" altLang="en-US" sz="2400" dirty="0"/>
              <a:t>）及</a:t>
            </a:r>
            <a:r>
              <a:rPr lang="en-US" altLang="zh-TW" sz="2400" dirty="0"/>
              <a:t>400</a:t>
            </a:r>
            <a:r>
              <a:rPr lang="zh-TW" altLang="en-US" sz="2400" dirty="0"/>
              <a:t>公尺接力（跑第二棒）雙料金牌為校爭光。</a:t>
            </a:r>
          </a:p>
        </p:txBody>
      </p:sp>
      <p:pic>
        <p:nvPicPr>
          <p:cNvPr id="31746" name="Picture 2" descr="可能是一或多人和大家站著的圖像">
            <a:extLst>
              <a:ext uri="{FF2B5EF4-FFF2-40B4-BE49-F238E27FC236}">
                <a16:creationId xmlns:a16="http://schemas.microsoft.com/office/drawing/2014/main" id="{BC50913D-5CF8-4F5B-B7E7-C2EFFFF469E9}"/>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43608" y="1628799"/>
            <a:ext cx="3312368" cy="5170042"/>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可能是文字的圖像">
            <a:extLst>
              <a:ext uri="{FF2B5EF4-FFF2-40B4-BE49-F238E27FC236}">
                <a16:creationId xmlns:a16="http://schemas.microsoft.com/office/drawing/2014/main" id="{568316F3-461F-4656-B543-039B3664AF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60034" y="1628799"/>
            <a:ext cx="3459790" cy="43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3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1405733523"/>
              </p:ext>
            </p:extLst>
          </p:nvPr>
        </p:nvGraphicFramePr>
        <p:xfrm>
          <a:off x="-396552" y="522308"/>
          <a:ext cx="9505056" cy="5854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內容版面配置區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79" y="96818"/>
            <a:ext cx="1255095" cy="997314"/>
          </a:xfrm>
          <a:prstGeom prst="rect">
            <a:avLst/>
          </a:prstGeom>
          <a:effectLst>
            <a:outerShdw blurRad="50800" dist="38100" dir="8100000" algn="tr" rotWithShape="0">
              <a:prstClr val="black">
                <a:alpha val="40000"/>
              </a:prstClr>
            </a:outerShdw>
          </a:effectLst>
        </p:spPr>
      </p:pic>
      <p:sp>
        <p:nvSpPr>
          <p:cNvPr id="7" name="文字方塊 6">
            <a:extLst>
              <a:ext uri="{FF2B5EF4-FFF2-40B4-BE49-F238E27FC236}">
                <a16:creationId xmlns:a16="http://schemas.microsoft.com/office/drawing/2014/main" id="{BCD55194-2085-46DC-AA93-F4AD55D17571}"/>
              </a:ext>
            </a:extLst>
          </p:cNvPr>
          <p:cNvSpPr txBox="1"/>
          <p:nvPr/>
        </p:nvSpPr>
        <p:spPr>
          <a:xfrm>
            <a:off x="1470875" y="0"/>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633793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21241338">
            <a:off x="3817627" y="5464833"/>
            <a:ext cx="5436096" cy="1008112"/>
          </a:xfrm>
        </p:spPr>
        <p:txBody>
          <a:bodyPr/>
          <a:lstStyle/>
          <a:p>
            <a:r>
              <a:rPr lang="zh-TW" altLang="en-US" dirty="0">
                <a:latin typeface="微軟正黑體" pitchFamily="34" charset="-120"/>
                <a:ea typeface="微軟正黑體" pitchFamily="34" charset="-120"/>
              </a:rPr>
              <a:t>           </a:t>
            </a:r>
            <a:r>
              <a:rPr lang="zh-TW" altLang="en-US" sz="3200" b="1" cap="none" spc="50" dirty="0">
                <a:ln w="12700" cmpd="sng">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學生圖像的願景與實踐</a:t>
            </a:r>
          </a:p>
        </p:txBody>
      </p:sp>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80" y="96818"/>
            <a:ext cx="1259876" cy="1001113"/>
          </a:xfrm>
          <a:prstGeom prst="rect">
            <a:avLst/>
          </a:prstGeom>
          <a:effectLst>
            <a:outerShdw blurRad="50800" dist="38100" dir="8100000" algn="tr" rotWithShape="0">
              <a:prstClr val="black">
                <a:alpha val="40000"/>
              </a:prstClr>
            </a:outerShdw>
          </a:effectLst>
        </p:spPr>
      </p:pic>
      <p:graphicFrame>
        <p:nvGraphicFramePr>
          <p:cNvPr id="6" name="內容版面配置區 3"/>
          <p:cNvGraphicFramePr>
            <a:graphicFrameLocks/>
          </p:cNvGraphicFramePr>
          <p:nvPr>
            <p:extLst>
              <p:ext uri="{D42A27DB-BD31-4B8C-83A1-F6EECF244321}">
                <p14:modId xmlns:p14="http://schemas.microsoft.com/office/powerpoint/2010/main" val="3635462876"/>
              </p:ext>
            </p:extLst>
          </p:nvPr>
        </p:nvGraphicFramePr>
        <p:xfrm>
          <a:off x="-252536" y="790005"/>
          <a:ext cx="9505056" cy="4643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內容版面配置區 7"/>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113532" y="2311841"/>
            <a:ext cx="2592288" cy="1707901"/>
          </a:xfrm>
          <a:prstGeom prst="roundRect">
            <a:avLst>
              <a:gd name="adj" fmla="val 16667"/>
            </a:avLst>
          </a:prstGeom>
          <a:ln>
            <a:noFill/>
          </a:ln>
          <a:effectLst>
            <a:outerShdw blurRad="76200" dist="38100" dir="7800000" algn="tl" rotWithShape="0">
              <a:srgbClr val="000000">
                <a:alpha val="40000"/>
              </a:srgbClr>
            </a:outerShdw>
          </a:effectLst>
          <a:scene3d>
            <a:camera prst="perspectiveHeroicExtremeLeftFacing"/>
            <a:lightRig rig="contrasting" dir="t">
              <a:rot lat="0" lon="0" rev="4200000"/>
            </a:lightRig>
          </a:scene3d>
          <a:sp3d prstMaterial="plastic">
            <a:bevelT w="381000" h="114300" prst="coolSlant"/>
            <a:contourClr>
              <a:srgbClr val="969696"/>
            </a:contourClr>
          </a:sp3d>
        </p:spPr>
      </p:pic>
      <p:sp>
        <p:nvSpPr>
          <p:cNvPr id="10" name="＞形箭號 9"/>
          <p:cNvSpPr/>
          <p:nvPr/>
        </p:nvSpPr>
        <p:spPr>
          <a:xfrm rot="21072556">
            <a:off x="4292672" y="5959496"/>
            <a:ext cx="484632" cy="484632"/>
          </a:xfrm>
          <a:prstGeom prst="chevron">
            <a:avLst/>
          </a:prstGeom>
          <a:solidFill>
            <a:schemeClr val="bg1"/>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 name="＞形箭號 10"/>
          <p:cNvSpPr/>
          <p:nvPr/>
        </p:nvSpPr>
        <p:spPr>
          <a:xfrm rot="20991263">
            <a:off x="4008722" y="6004802"/>
            <a:ext cx="364622" cy="444876"/>
          </a:xfrm>
          <a:prstGeom prst="chevron">
            <a:avLst/>
          </a:prstGeom>
          <a:solidFill>
            <a:schemeClr val="bg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形箭號 11"/>
          <p:cNvSpPr/>
          <p:nvPr/>
        </p:nvSpPr>
        <p:spPr>
          <a:xfrm rot="21160934">
            <a:off x="3776583" y="6085430"/>
            <a:ext cx="291718" cy="384640"/>
          </a:xfrm>
          <a:prstGeom prst="chevron">
            <a:avLst/>
          </a:prstGeom>
          <a:solidFill>
            <a:schemeClr val="bg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12"/>
          <p:cNvSpPr/>
          <p:nvPr/>
        </p:nvSpPr>
        <p:spPr>
          <a:xfrm rot="21063736">
            <a:off x="3495630" y="6105968"/>
            <a:ext cx="283964" cy="361249"/>
          </a:xfrm>
          <a:prstGeom prst="chevron">
            <a:avLst/>
          </a:prstGeom>
          <a:solidFill>
            <a:schemeClr val="bg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文字方塊 13">
            <a:extLst>
              <a:ext uri="{FF2B5EF4-FFF2-40B4-BE49-F238E27FC236}">
                <a16:creationId xmlns:a16="http://schemas.microsoft.com/office/drawing/2014/main" id="{602C7315-6646-434D-B1C9-8C824BC15AFF}"/>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2718865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nvPr>
        </p:nvGraphicFramePr>
        <p:xfrm>
          <a:off x="215780" y="520925"/>
          <a:ext cx="8676701" cy="6182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內容版面配置區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80" y="96818"/>
            <a:ext cx="899836" cy="715021"/>
          </a:xfrm>
          <a:prstGeom prst="rect">
            <a:avLst/>
          </a:prstGeom>
          <a:effectLst>
            <a:outerShdw blurRad="50800" dist="38100" dir="8100000" algn="tr" rotWithShape="0">
              <a:prstClr val="black">
                <a:alpha val="40000"/>
              </a:prstClr>
            </a:outerShdw>
          </a:effectLst>
        </p:spPr>
      </p:pic>
      <p:sp>
        <p:nvSpPr>
          <p:cNvPr id="21" name="文字方塊 20"/>
          <p:cNvSpPr txBox="1"/>
          <p:nvPr/>
        </p:nvSpPr>
        <p:spPr>
          <a:xfrm>
            <a:off x="3275854" y="6165304"/>
            <a:ext cx="3168354" cy="578492"/>
          </a:xfrm>
          <a:prstGeom prst="rect">
            <a:avLst/>
          </a:prstGeom>
          <a:noFill/>
        </p:spPr>
        <p:txBody>
          <a:bodyPr wrap="square" rtlCol="0">
            <a:spAutoFit/>
            <a:scene3d>
              <a:camera prst="perspectiveAbove"/>
              <a:lightRig rig="threePt" dir="t"/>
            </a:scene3d>
            <a:sp3d extrusionH="57150">
              <a:bevelT w="82550" h="38100" prst="coolSlant"/>
            </a:sp3d>
          </a:bodyPr>
          <a:lstStyle/>
          <a:p>
            <a:pPr>
              <a:lnSpc>
                <a:spcPct val="150000"/>
              </a:lnSpc>
            </a:pPr>
            <a:r>
              <a:rPr lang="zh-TW" altLang="en-US" sz="2400" b="1" dirty="0">
                <a:solidFill>
                  <a:srgbClr val="C00000"/>
                </a:solidFill>
                <a:effectLst>
                  <a:outerShdw blurRad="50800" dist="38100" dir="13500000" algn="br" rotWithShape="0">
                    <a:prstClr val="black">
                      <a:alpha val="40000"/>
                    </a:prstClr>
                  </a:outerShdw>
                </a:effectLst>
                <a:latin typeface="+mj-ea"/>
                <a:ea typeface="+mj-ea"/>
              </a:rPr>
              <a:t>農業群特色課程規劃</a:t>
            </a:r>
          </a:p>
        </p:txBody>
      </p:sp>
      <p:sp>
        <p:nvSpPr>
          <p:cNvPr id="7" name="文字方塊 6">
            <a:extLst>
              <a:ext uri="{FF2B5EF4-FFF2-40B4-BE49-F238E27FC236}">
                <a16:creationId xmlns:a16="http://schemas.microsoft.com/office/drawing/2014/main" id="{4CAC2BC3-BD6C-495B-80AB-E874A0653076}"/>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2625110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234212"/>
            <a:ext cx="8316416" cy="5426986"/>
          </a:xfrm>
        </p:spPr>
        <p:txBody>
          <a:bodyPr>
            <a:normAutofit fontScale="77500" lnSpcReduction="20000"/>
          </a:bodyPr>
          <a:lstStyle/>
          <a:p>
            <a:pPr>
              <a:buFont typeface="Wingdings" panose="05000000000000000000" pitchFamily="2" charset="2"/>
              <a:buChar char="Ø"/>
            </a:pPr>
            <a:r>
              <a:rPr lang="zh-TW" altLang="en-US" sz="2400" dirty="0">
                <a:latin typeface="+mj-ea"/>
                <a:ea typeface="+mj-ea"/>
              </a:rPr>
              <a:t>     </a:t>
            </a:r>
            <a:r>
              <a:rPr lang="zh-TW" altLang="en-US" sz="2400" dirty="0">
                <a:solidFill>
                  <a:srgbClr val="652603"/>
                </a:solidFill>
                <a:latin typeface="+mj-ea"/>
                <a:ea typeface="+mj-ea"/>
              </a:rPr>
              <a:t>招生方式：</a:t>
            </a:r>
            <a:r>
              <a:rPr lang="zh-TW" altLang="en-US" sz="2400" dirty="0">
                <a:latin typeface="+mj-ea"/>
                <a:ea typeface="+mj-ea"/>
              </a:rPr>
              <a:t>採</a:t>
            </a:r>
            <a:r>
              <a:rPr lang="zh-TW" altLang="en-US" sz="2400" u="sng" dirty="0">
                <a:latin typeface="+mj-ea"/>
                <a:ea typeface="+mj-ea"/>
              </a:rPr>
              <a:t>單獨辦理</a:t>
            </a:r>
            <a:endParaRPr lang="en-US" altLang="zh-TW" sz="2400" u="sng" dirty="0">
              <a:latin typeface="+mj-ea"/>
              <a:ea typeface="+mj-ea"/>
            </a:endParaRPr>
          </a:p>
          <a:p>
            <a:pPr>
              <a:buFont typeface="Wingdings" panose="05000000000000000000" pitchFamily="2" charset="2"/>
              <a:buChar char="Ø"/>
            </a:pPr>
            <a:r>
              <a:rPr lang="zh-TW" altLang="en-US" sz="2400" dirty="0">
                <a:latin typeface="+mj-ea"/>
                <a:ea typeface="+mj-ea"/>
              </a:rPr>
              <a:t>     </a:t>
            </a:r>
            <a:r>
              <a:rPr lang="zh-TW" altLang="en-US" sz="2400" dirty="0">
                <a:solidFill>
                  <a:srgbClr val="652603"/>
                </a:solidFill>
                <a:latin typeface="+mj-ea"/>
                <a:ea typeface="+mj-ea"/>
              </a:rPr>
              <a:t>招生區範圍：</a:t>
            </a:r>
            <a:r>
              <a:rPr lang="zh-TW" altLang="en-US" sz="2400" u="sng" dirty="0">
                <a:latin typeface="+mj-ea"/>
                <a:ea typeface="+mj-ea"/>
              </a:rPr>
              <a:t>不限    </a:t>
            </a:r>
            <a:endParaRPr lang="en-US" altLang="zh-TW" sz="2400" u="sng" dirty="0">
              <a:latin typeface="+mj-ea"/>
              <a:ea typeface="+mj-ea"/>
            </a:endParaRPr>
          </a:p>
          <a:p>
            <a:pPr marL="360363" indent="-360363">
              <a:lnSpc>
                <a:spcPct val="120000"/>
              </a:lnSpc>
              <a:buFont typeface="Wingdings" panose="05000000000000000000" pitchFamily="2" charset="2"/>
              <a:buChar char="Ø"/>
            </a:pPr>
            <a:r>
              <a:rPr lang="zh-TW" altLang="en-US" sz="2400" dirty="0">
                <a:latin typeface="+mj-ea"/>
                <a:ea typeface="+mj-ea"/>
              </a:rPr>
              <a:t>     </a:t>
            </a:r>
            <a:r>
              <a:rPr lang="zh-TW" altLang="en-US" sz="2400" dirty="0">
                <a:solidFill>
                  <a:srgbClr val="652603"/>
                </a:solidFill>
                <a:latin typeface="+mj-ea"/>
                <a:ea typeface="+mj-ea"/>
              </a:rPr>
              <a:t>招生名額：農場經營科</a:t>
            </a:r>
            <a:r>
              <a:rPr lang="zh-TW" altLang="en-US" sz="2400" dirty="0">
                <a:latin typeface="+mj-ea"/>
                <a:ea typeface="+mj-ea"/>
              </a:rPr>
              <a:t>合計</a:t>
            </a:r>
            <a:r>
              <a:rPr lang="zh-TW" altLang="en-US" sz="2400" u="sng" dirty="0">
                <a:latin typeface="+mj-ea"/>
                <a:ea typeface="+mj-ea"/>
              </a:rPr>
              <a:t> </a:t>
            </a:r>
            <a:r>
              <a:rPr lang="en-US" altLang="zh-TW" sz="2400" u="sng" dirty="0">
                <a:latin typeface="+mj-ea"/>
                <a:ea typeface="+mj-ea"/>
              </a:rPr>
              <a:t>12</a:t>
            </a:r>
            <a:r>
              <a:rPr lang="zh-TW" altLang="en-US" sz="2400" u="sng" dirty="0">
                <a:latin typeface="+mj-ea"/>
                <a:ea typeface="+mj-ea"/>
              </a:rPr>
              <a:t>  </a:t>
            </a:r>
            <a:r>
              <a:rPr lang="zh-TW" altLang="en-US" sz="2400" dirty="0">
                <a:latin typeface="+mj-ea"/>
                <a:ea typeface="+mj-ea"/>
              </a:rPr>
              <a:t>名</a:t>
            </a:r>
            <a:endParaRPr lang="en-US" altLang="zh-TW" sz="2400" dirty="0">
              <a:latin typeface="+mj-ea"/>
              <a:ea typeface="+mj-ea"/>
            </a:endParaRPr>
          </a:p>
          <a:p>
            <a:pPr marL="360363" indent="-360363">
              <a:lnSpc>
                <a:spcPct val="120000"/>
              </a:lnSpc>
              <a:buFont typeface="Wingdings" panose="05000000000000000000" pitchFamily="2" charset="2"/>
              <a:buChar char="Ø"/>
            </a:pPr>
            <a:r>
              <a:rPr lang="en-US" altLang="zh-TW" sz="2400" dirty="0">
                <a:latin typeface="+mj-ea"/>
                <a:ea typeface="+mj-ea"/>
              </a:rPr>
              <a:t>                         </a:t>
            </a:r>
            <a:r>
              <a:rPr lang="zh-TW" altLang="en-US" sz="2400" dirty="0">
                <a:solidFill>
                  <a:srgbClr val="C00000"/>
                </a:solidFill>
                <a:latin typeface="+mj-ea"/>
                <a:ea typeface="+mj-ea"/>
              </a:rPr>
              <a:t>園藝科</a:t>
            </a:r>
            <a:r>
              <a:rPr lang="zh-TW" altLang="en-US" sz="2400" dirty="0">
                <a:latin typeface="+mj-ea"/>
              </a:rPr>
              <a:t>合計</a:t>
            </a:r>
            <a:r>
              <a:rPr lang="zh-TW" altLang="en-US" sz="2400" u="sng" dirty="0">
                <a:latin typeface="+mj-ea"/>
              </a:rPr>
              <a:t> </a:t>
            </a:r>
            <a:r>
              <a:rPr lang="en-US" altLang="zh-TW" sz="2400" u="sng" dirty="0">
                <a:latin typeface="+mj-ea"/>
              </a:rPr>
              <a:t>12</a:t>
            </a:r>
            <a:r>
              <a:rPr lang="zh-TW" altLang="en-US" sz="2400" u="sng" dirty="0">
                <a:latin typeface="+mj-ea"/>
              </a:rPr>
              <a:t>  </a:t>
            </a:r>
            <a:r>
              <a:rPr lang="zh-TW" altLang="en-US" sz="2400" dirty="0">
                <a:latin typeface="+mj-ea"/>
              </a:rPr>
              <a:t>名</a:t>
            </a:r>
            <a:endParaRPr lang="en-US" altLang="zh-TW" sz="2400" dirty="0">
              <a:latin typeface="+mj-ea"/>
            </a:endParaRPr>
          </a:p>
          <a:p>
            <a:pPr marL="360363" indent="-360363">
              <a:lnSpc>
                <a:spcPct val="120000"/>
              </a:lnSpc>
              <a:buFont typeface="Wingdings" panose="05000000000000000000" pitchFamily="2" charset="2"/>
              <a:buChar char="Ø"/>
            </a:pPr>
            <a:r>
              <a:rPr lang="zh-TW" altLang="en-US" sz="2400" dirty="0">
                <a:solidFill>
                  <a:srgbClr val="652603"/>
                </a:solidFill>
                <a:latin typeface="+mj-ea"/>
              </a:rPr>
              <a:t>                         </a:t>
            </a:r>
            <a:r>
              <a:rPr lang="zh-TW" altLang="en-US" sz="2400" dirty="0">
                <a:solidFill>
                  <a:srgbClr val="652603"/>
                </a:solidFill>
                <a:latin typeface="+mj-ea"/>
                <a:ea typeface="+mj-ea"/>
              </a:rPr>
              <a:t>畜產保健科</a:t>
            </a:r>
            <a:r>
              <a:rPr lang="zh-TW" altLang="en-US" sz="2400" dirty="0">
                <a:latin typeface="+mj-ea"/>
              </a:rPr>
              <a:t>合計</a:t>
            </a:r>
            <a:r>
              <a:rPr lang="zh-TW" altLang="en-US" sz="2400" u="sng" dirty="0">
                <a:latin typeface="+mj-ea"/>
              </a:rPr>
              <a:t> </a:t>
            </a:r>
            <a:r>
              <a:rPr lang="en-US" altLang="zh-TW" sz="2400" u="sng" dirty="0">
                <a:latin typeface="+mj-ea"/>
              </a:rPr>
              <a:t>18</a:t>
            </a:r>
            <a:r>
              <a:rPr lang="zh-TW" altLang="en-US" sz="2400" u="sng" dirty="0">
                <a:latin typeface="+mj-ea"/>
              </a:rPr>
              <a:t>  </a:t>
            </a:r>
            <a:r>
              <a:rPr lang="zh-TW" altLang="en-US" sz="2400" dirty="0">
                <a:latin typeface="+mj-ea"/>
              </a:rPr>
              <a:t>名</a:t>
            </a:r>
            <a:endParaRPr lang="en-US" altLang="zh-TW" sz="2400" dirty="0">
              <a:latin typeface="+mj-ea"/>
            </a:endParaRPr>
          </a:p>
          <a:p>
            <a:pPr marL="360363" indent="-360363">
              <a:lnSpc>
                <a:spcPct val="120000"/>
              </a:lnSpc>
              <a:buFont typeface="Wingdings" panose="05000000000000000000" pitchFamily="2" charset="2"/>
              <a:buChar char="Ø"/>
            </a:pPr>
            <a:r>
              <a:rPr lang="zh-TW" altLang="en-US" sz="2400" dirty="0">
                <a:solidFill>
                  <a:srgbClr val="C00000"/>
                </a:solidFill>
                <a:latin typeface="+mj-ea"/>
              </a:rPr>
              <a:t>                         </a:t>
            </a:r>
            <a:r>
              <a:rPr lang="zh-TW" altLang="en-US" sz="2400" dirty="0">
                <a:solidFill>
                  <a:srgbClr val="C00000"/>
                </a:solidFill>
                <a:latin typeface="+mj-ea"/>
                <a:ea typeface="+mj-ea"/>
              </a:rPr>
              <a:t>森林科</a:t>
            </a:r>
            <a:r>
              <a:rPr lang="zh-TW" altLang="en-US" sz="2400" dirty="0">
                <a:latin typeface="+mj-ea"/>
              </a:rPr>
              <a:t>合計</a:t>
            </a:r>
            <a:r>
              <a:rPr lang="zh-TW" altLang="en-US" sz="2400" u="sng" dirty="0">
                <a:latin typeface="+mj-ea"/>
              </a:rPr>
              <a:t> </a:t>
            </a:r>
            <a:r>
              <a:rPr lang="en-US" altLang="zh-TW" sz="2400" u="sng" dirty="0">
                <a:latin typeface="+mj-ea"/>
              </a:rPr>
              <a:t>15</a:t>
            </a:r>
            <a:r>
              <a:rPr lang="zh-TW" altLang="en-US" sz="2400" u="sng" dirty="0">
                <a:latin typeface="+mj-ea"/>
              </a:rPr>
              <a:t>  </a:t>
            </a:r>
            <a:r>
              <a:rPr lang="zh-TW" altLang="en-US" sz="2400" dirty="0">
                <a:latin typeface="+mj-ea"/>
              </a:rPr>
              <a:t>名</a:t>
            </a:r>
            <a:endParaRPr lang="en-US" altLang="zh-TW" sz="2400" dirty="0">
              <a:latin typeface="+mj-ea"/>
              <a:ea typeface="+mj-ea"/>
            </a:endParaRPr>
          </a:p>
          <a:p>
            <a:pPr>
              <a:buFont typeface="Wingdings" panose="05000000000000000000" pitchFamily="2" charset="2"/>
              <a:buChar char="Ø"/>
            </a:pPr>
            <a:r>
              <a:rPr lang="zh-TW" altLang="en-US" sz="2400" dirty="0">
                <a:solidFill>
                  <a:srgbClr val="652603"/>
                </a:solidFill>
                <a:latin typeface="+mj-ea"/>
                <a:ea typeface="+mj-ea"/>
              </a:rPr>
              <a:t>錄取門檻：均</a:t>
            </a:r>
            <a:r>
              <a:rPr lang="zh-TW" altLang="en-US" sz="2400" dirty="0">
                <a:latin typeface="+mj-ea"/>
              </a:rPr>
              <a:t>不參採國中教育會考成績</a:t>
            </a:r>
            <a:r>
              <a:rPr lang="zh-TW" altLang="zh-TW" sz="2400" dirty="0">
                <a:latin typeface="+mj-ea"/>
              </a:rPr>
              <a:t>。</a:t>
            </a:r>
            <a:endParaRPr lang="en-US" altLang="zh-TW" sz="2400" dirty="0">
              <a:solidFill>
                <a:srgbClr val="652603"/>
              </a:solidFill>
              <a:latin typeface="+mj-ea"/>
              <a:ea typeface="+mj-ea"/>
            </a:endParaRPr>
          </a:p>
          <a:p>
            <a:r>
              <a:rPr lang="zh-TW" altLang="en-US" sz="2400" dirty="0">
                <a:solidFill>
                  <a:srgbClr val="652603"/>
                </a:solidFill>
                <a:latin typeface="+mj-ea"/>
                <a:ea typeface="+mj-ea"/>
              </a:rPr>
              <a:t>           園藝科</a:t>
            </a:r>
            <a:r>
              <a:rPr lang="en-US" altLang="zh-TW" sz="2400" dirty="0">
                <a:solidFill>
                  <a:srgbClr val="652603"/>
                </a:solidFill>
                <a:latin typeface="+mj-ea"/>
                <a:ea typeface="+mj-ea"/>
              </a:rPr>
              <a:t>:</a:t>
            </a:r>
            <a:r>
              <a:rPr lang="zh-TW" altLang="en-US" sz="2400" dirty="0">
                <a:latin typeface="+mj-ea"/>
              </a:rPr>
              <a:t> </a:t>
            </a:r>
            <a:r>
              <a:rPr lang="en-US" altLang="zh-TW" sz="2400" dirty="0">
                <a:latin typeface="+mj-ea"/>
              </a:rPr>
              <a:t>(1) </a:t>
            </a:r>
            <a:r>
              <a:rPr lang="zh-TW" altLang="zh-TW" sz="2400" dirty="0">
                <a:latin typeface="+mj-ea"/>
              </a:rPr>
              <a:t>術科測驗成績</a:t>
            </a:r>
            <a:r>
              <a:rPr lang="en-US" altLang="zh-TW" sz="2400" dirty="0">
                <a:latin typeface="+mj-ea"/>
              </a:rPr>
              <a:t>70%</a:t>
            </a:r>
            <a:r>
              <a:rPr lang="zh-TW" altLang="en-US" sz="2400" dirty="0">
                <a:latin typeface="+mj-ea"/>
              </a:rPr>
              <a:t> </a:t>
            </a:r>
            <a:r>
              <a:rPr lang="en-US" altLang="zh-TW" sz="2400" dirty="0">
                <a:latin typeface="+mj-ea"/>
              </a:rPr>
              <a:t>(2)</a:t>
            </a:r>
            <a:r>
              <a:rPr lang="zh-TW" altLang="zh-TW" sz="2400" dirty="0">
                <a:latin typeface="+mj-ea"/>
              </a:rPr>
              <a:t>面試成績</a:t>
            </a:r>
            <a:r>
              <a:rPr lang="en-US" altLang="zh-TW" sz="2400" dirty="0">
                <a:latin typeface="+mj-ea"/>
              </a:rPr>
              <a:t>30%</a:t>
            </a:r>
            <a:r>
              <a:rPr lang="zh-TW" altLang="zh-TW" sz="2400" dirty="0">
                <a:latin typeface="+mj-ea"/>
              </a:rPr>
              <a:t>。</a:t>
            </a:r>
            <a:endParaRPr lang="en-US" altLang="zh-TW" sz="2400" dirty="0">
              <a:latin typeface="+mj-ea"/>
            </a:endParaRPr>
          </a:p>
          <a:p>
            <a:r>
              <a:rPr lang="zh-TW" altLang="en-US" sz="2400" dirty="0">
                <a:solidFill>
                  <a:srgbClr val="652603"/>
                </a:solidFill>
                <a:latin typeface="+mj-ea"/>
              </a:rPr>
              <a:t>           農經科</a:t>
            </a:r>
            <a:r>
              <a:rPr lang="en-US" altLang="zh-TW" sz="2400" dirty="0">
                <a:solidFill>
                  <a:srgbClr val="652603"/>
                </a:solidFill>
                <a:latin typeface="+mj-ea"/>
              </a:rPr>
              <a:t>:</a:t>
            </a:r>
            <a:r>
              <a:rPr lang="zh-TW" altLang="en-US" sz="2400" dirty="0">
                <a:latin typeface="+mj-ea"/>
              </a:rPr>
              <a:t> </a:t>
            </a:r>
            <a:r>
              <a:rPr lang="en-US" altLang="zh-TW" sz="2400" dirty="0">
                <a:latin typeface="+mj-ea"/>
              </a:rPr>
              <a:t>(1) </a:t>
            </a:r>
            <a:r>
              <a:rPr lang="zh-TW" altLang="zh-TW" sz="2400" dirty="0">
                <a:latin typeface="+mj-ea"/>
              </a:rPr>
              <a:t>術科測驗成績</a:t>
            </a:r>
            <a:r>
              <a:rPr lang="en-US" altLang="zh-TW" sz="2400" dirty="0">
                <a:latin typeface="+mj-ea"/>
              </a:rPr>
              <a:t>70%</a:t>
            </a:r>
            <a:r>
              <a:rPr lang="zh-TW" altLang="en-US" sz="2400" dirty="0">
                <a:latin typeface="+mj-ea"/>
              </a:rPr>
              <a:t> </a:t>
            </a:r>
            <a:r>
              <a:rPr lang="en-US" altLang="zh-TW" sz="2400" dirty="0">
                <a:latin typeface="+mj-ea"/>
              </a:rPr>
              <a:t>(2)</a:t>
            </a:r>
            <a:r>
              <a:rPr lang="zh-TW" altLang="zh-TW" sz="2400" dirty="0">
                <a:latin typeface="+mj-ea"/>
              </a:rPr>
              <a:t>面試成績</a:t>
            </a:r>
            <a:r>
              <a:rPr lang="en-US" altLang="zh-TW" sz="2400" dirty="0">
                <a:latin typeface="+mj-ea"/>
              </a:rPr>
              <a:t>30%</a:t>
            </a:r>
            <a:r>
              <a:rPr lang="zh-TW" altLang="zh-TW" sz="2400" dirty="0">
                <a:latin typeface="+mj-ea"/>
              </a:rPr>
              <a:t>。</a:t>
            </a:r>
            <a:endParaRPr lang="en-US" altLang="zh-TW" sz="2400" dirty="0">
              <a:latin typeface="+mj-ea"/>
            </a:endParaRPr>
          </a:p>
          <a:p>
            <a:r>
              <a:rPr lang="zh-TW" altLang="en-US" sz="2400" dirty="0">
                <a:solidFill>
                  <a:srgbClr val="652603"/>
                </a:solidFill>
                <a:latin typeface="+mj-ea"/>
              </a:rPr>
              <a:t>           森林科</a:t>
            </a:r>
            <a:r>
              <a:rPr lang="en-US" altLang="zh-TW" sz="2400" dirty="0">
                <a:solidFill>
                  <a:srgbClr val="652603"/>
                </a:solidFill>
                <a:latin typeface="+mj-ea"/>
              </a:rPr>
              <a:t>:</a:t>
            </a:r>
            <a:r>
              <a:rPr lang="zh-TW" altLang="en-US" sz="2400" dirty="0">
                <a:latin typeface="+mj-ea"/>
              </a:rPr>
              <a:t> </a:t>
            </a:r>
            <a:r>
              <a:rPr lang="en-US" altLang="zh-TW" sz="2400" dirty="0">
                <a:latin typeface="+mj-ea"/>
              </a:rPr>
              <a:t>(1) </a:t>
            </a:r>
            <a:r>
              <a:rPr lang="zh-TW" altLang="zh-TW" sz="2400" dirty="0">
                <a:latin typeface="+mj-ea"/>
              </a:rPr>
              <a:t>術科測驗成績</a:t>
            </a:r>
            <a:r>
              <a:rPr lang="en-US" altLang="zh-TW" sz="2400" dirty="0">
                <a:latin typeface="+mj-ea"/>
              </a:rPr>
              <a:t>80%</a:t>
            </a:r>
            <a:r>
              <a:rPr lang="zh-TW" altLang="en-US" sz="2400" dirty="0">
                <a:latin typeface="+mj-ea"/>
              </a:rPr>
              <a:t> </a:t>
            </a:r>
            <a:r>
              <a:rPr lang="en-US" altLang="zh-TW" sz="2400" dirty="0">
                <a:latin typeface="+mj-ea"/>
              </a:rPr>
              <a:t>(2)</a:t>
            </a:r>
            <a:r>
              <a:rPr lang="zh-TW" altLang="zh-TW" sz="2400" dirty="0">
                <a:latin typeface="+mj-ea"/>
              </a:rPr>
              <a:t>面試成績</a:t>
            </a:r>
            <a:r>
              <a:rPr lang="en-US" altLang="zh-TW" sz="2400" dirty="0">
                <a:latin typeface="+mj-ea"/>
              </a:rPr>
              <a:t>20%</a:t>
            </a:r>
            <a:r>
              <a:rPr lang="zh-TW" altLang="zh-TW" sz="2400" dirty="0">
                <a:latin typeface="+mj-ea"/>
              </a:rPr>
              <a:t>。</a:t>
            </a:r>
            <a:endParaRPr lang="en-US" altLang="zh-TW" sz="2400" dirty="0">
              <a:latin typeface="+mj-ea"/>
            </a:endParaRPr>
          </a:p>
          <a:p>
            <a:r>
              <a:rPr lang="zh-TW" altLang="en-US" sz="2400" dirty="0">
                <a:solidFill>
                  <a:srgbClr val="652603"/>
                </a:solidFill>
                <a:latin typeface="+mj-ea"/>
              </a:rPr>
              <a:t>           畜保科</a:t>
            </a:r>
            <a:r>
              <a:rPr lang="en-US" altLang="zh-TW" sz="2400" dirty="0">
                <a:solidFill>
                  <a:srgbClr val="652603"/>
                </a:solidFill>
                <a:latin typeface="+mj-ea"/>
              </a:rPr>
              <a:t>:</a:t>
            </a:r>
            <a:r>
              <a:rPr lang="zh-TW" altLang="en-US" sz="2400" dirty="0">
                <a:latin typeface="+mj-ea"/>
              </a:rPr>
              <a:t> </a:t>
            </a:r>
            <a:r>
              <a:rPr lang="en-US" altLang="zh-TW" sz="2400" dirty="0">
                <a:latin typeface="+mj-ea"/>
              </a:rPr>
              <a:t>(1) </a:t>
            </a:r>
            <a:r>
              <a:rPr lang="zh-TW" altLang="zh-TW" sz="2400" dirty="0">
                <a:latin typeface="+mj-ea"/>
              </a:rPr>
              <a:t>術科測驗成績</a:t>
            </a:r>
            <a:r>
              <a:rPr lang="en-US" altLang="zh-TW" sz="2400" dirty="0">
                <a:latin typeface="+mj-ea"/>
              </a:rPr>
              <a:t>60%</a:t>
            </a:r>
            <a:r>
              <a:rPr lang="zh-TW" altLang="en-US" sz="2400" dirty="0">
                <a:latin typeface="+mj-ea"/>
              </a:rPr>
              <a:t> </a:t>
            </a:r>
            <a:r>
              <a:rPr lang="en-US" altLang="zh-TW" sz="2400" dirty="0">
                <a:latin typeface="+mj-ea"/>
              </a:rPr>
              <a:t>(2)</a:t>
            </a:r>
            <a:r>
              <a:rPr lang="zh-TW" altLang="en-US" sz="2400" dirty="0">
                <a:latin typeface="+mj-ea"/>
              </a:rPr>
              <a:t> 資料審查</a:t>
            </a:r>
            <a:r>
              <a:rPr lang="en-US" altLang="zh-TW" sz="2400" dirty="0">
                <a:latin typeface="+mj-ea"/>
              </a:rPr>
              <a:t>10%</a:t>
            </a:r>
            <a:r>
              <a:rPr lang="zh-TW" altLang="en-US" sz="2400" dirty="0">
                <a:latin typeface="+mj-ea"/>
              </a:rPr>
              <a:t> </a:t>
            </a:r>
            <a:r>
              <a:rPr lang="en-US" altLang="zh-TW" sz="2400" dirty="0">
                <a:latin typeface="+mj-ea"/>
              </a:rPr>
              <a:t>(3)</a:t>
            </a:r>
            <a:r>
              <a:rPr lang="zh-TW" altLang="zh-TW" sz="2400" dirty="0">
                <a:latin typeface="+mj-ea"/>
              </a:rPr>
              <a:t>面試成績</a:t>
            </a:r>
            <a:r>
              <a:rPr lang="en-US" altLang="zh-TW" sz="2400" dirty="0">
                <a:latin typeface="+mj-ea"/>
              </a:rPr>
              <a:t>30%</a:t>
            </a:r>
            <a:r>
              <a:rPr lang="zh-TW" altLang="zh-TW" sz="2400" dirty="0">
                <a:latin typeface="+mj-ea"/>
              </a:rPr>
              <a:t>。</a:t>
            </a:r>
            <a:endParaRPr lang="en-US" altLang="zh-TW" sz="2400" dirty="0">
              <a:latin typeface="+mj-ea"/>
            </a:endParaRPr>
          </a:p>
          <a:p>
            <a:pPr lvl="0"/>
            <a:r>
              <a:rPr lang="zh-TW" altLang="en-US" sz="2400" dirty="0">
                <a:latin typeface="+mj-ea"/>
                <a:ea typeface="+mj-ea"/>
              </a:rPr>
              <a:t>     </a:t>
            </a:r>
            <a:endParaRPr lang="en-US" altLang="zh-TW" sz="2400" dirty="0">
              <a:latin typeface="+mj-ea"/>
              <a:ea typeface="+mj-ea"/>
            </a:endParaRPr>
          </a:p>
          <a:p>
            <a:pPr lvl="0"/>
            <a:r>
              <a:rPr lang="zh-TW" altLang="en-US" sz="3100" dirty="0">
                <a:solidFill>
                  <a:srgbClr val="652603"/>
                </a:solidFill>
                <a:latin typeface="+mj-ea"/>
                <a:ea typeface="+mj-ea"/>
              </a:rPr>
              <a:t>錄取方式：</a:t>
            </a:r>
            <a:r>
              <a:rPr lang="zh-TW" altLang="zh-TW" sz="3100" dirty="0">
                <a:latin typeface="+mj-ea"/>
                <a:ea typeface="+mj-ea"/>
              </a:rPr>
              <a:t>依甄選</a:t>
            </a:r>
            <a:r>
              <a:rPr lang="zh-TW" altLang="zh-TW" sz="3100" u="sng" dirty="0">
                <a:latin typeface="+mj-ea"/>
                <a:ea typeface="+mj-ea"/>
              </a:rPr>
              <a:t>總成績高低</a:t>
            </a:r>
            <a:r>
              <a:rPr lang="zh-TW" altLang="zh-TW" sz="3100" dirty="0">
                <a:latin typeface="+mj-ea"/>
                <a:ea typeface="+mj-ea"/>
              </a:rPr>
              <a:t>，</a:t>
            </a:r>
            <a:r>
              <a:rPr lang="zh-TW" altLang="zh-TW" sz="3100" u="sng" dirty="0">
                <a:latin typeface="+mj-ea"/>
                <a:ea typeface="+mj-ea"/>
              </a:rPr>
              <a:t>擇優錄取至額滿為止</a:t>
            </a:r>
            <a:r>
              <a:rPr lang="zh-TW" altLang="zh-TW" sz="3100" dirty="0">
                <a:latin typeface="+mj-ea"/>
                <a:ea typeface="+mj-ea"/>
              </a:rPr>
              <a:t>。</a:t>
            </a:r>
          </a:p>
          <a:p>
            <a:r>
              <a:rPr lang="zh-TW" altLang="en-US" sz="3100" dirty="0">
                <a:latin typeface="+mj-ea"/>
                <a:ea typeface="+mj-ea"/>
              </a:rPr>
              <a:t>                        </a:t>
            </a:r>
            <a:r>
              <a:rPr lang="zh-TW" altLang="zh-TW" sz="3100" dirty="0">
                <a:latin typeface="+mj-ea"/>
                <a:ea typeface="+mj-ea"/>
              </a:rPr>
              <a:t>同分比序順序：</a:t>
            </a:r>
            <a:endParaRPr lang="en-US" altLang="zh-TW" sz="3100" dirty="0">
              <a:latin typeface="+mj-ea"/>
              <a:ea typeface="+mj-ea"/>
            </a:endParaRPr>
          </a:p>
          <a:p>
            <a:r>
              <a:rPr lang="zh-TW" altLang="en-US" sz="3100" dirty="0">
                <a:solidFill>
                  <a:srgbClr val="FFFF00"/>
                </a:solidFill>
                <a:latin typeface="+mj-ea"/>
                <a:ea typeface="+mj-ea"/>
              </a:rPr>
              <a:t>                       </a:t>
            </a:r>
            <a:r>
              <a:rPr lang="en-US" altLang="zh-TW" sz="3100" dirty="0">
                <a:solidFill>
                  <a:srgbClr val="FFFF00"/>
                </a:solidFill>
                <a:latin typeface="+mj-ea"/>
                <a:ea typeface="+mj-ea"/>
              </a:rPr>
              <a:t>(1) </a:t>
            </a:r>
            <a:r>
              <a:rPr lang="zh-TW" altLang="zh-TW" sz="3100" dirty="0">
                <a:solidFill>
                  <a:srgbClr val="FFFF00"/>
                </a:solidFill>
                <a:latin typeface="+mj-ea"/>
                <a:ea typeface="+mj-ea"/>
              </a:rPr>
              <a:t>術科測驗成績</a:t>
            </a:r>
            <a:r>
              <a:rPr lang="zh-TW" altLang="en-US" sz="3100" dirty="0">
                <a:solidFill>
                  <a:srgbClr val="FFFF00"/>
                </a:solidFill>
                <a:latin typeface="+mj-ea"/>
                <a:ea typeface="+mj-ea"/>
              </a:rPr>
              <a:t> </a:t>
            </a:r>
            <a:r>
              <a:rPr lang="en-US" altLang="zh-TW" sz="3100" dirty="0">
                <a:solidFill>
                  <a:srgbClr val="FFFF00"/>
                </a:solidFill>
                <a:latin typeface="+mj-ea"/>
                <a:ea typeface="+mj-ea"/>
              </a:rPr>
              <a:t>(2)</a:t>
            </a:r>
            <a:r>
              <a:rPr lang="zh-TW" altLang="zh-TW" sz="3100" dirty="0">
                <a:solidFill>
                  <a:srgbClr val="FFFF00"/>
                </a:solidFill>
                <a:latin typeface="+mj-ea"/>
                <a:ea typeface="+mj-ea"/>
              </a:rPr>
              <a:t>面試成績</a:t>
            </a:r>
            <a:r>
              <a:rPr lang="zh-TW" altLang="en-US" sz="3100" dirty="0">
                <a:solidFill>
                  <a:srgbClr val="FFFF00"/>
                </a:solidFill>
                <a:latin typeface="+mj-ea"/>
                <a:ea typeface="+mj-ea"/>
              </a:rPr>
              <a:t> </a:t>
            </a:r>
            <a:r>
              <a:rPr lang="en-US" altLang="zh-TW" sz="3100" dirty="0">
                <a:solidFill>
                  <a:srgbClr val="FFFF00"/>
                </a:solidFill>
                <a:latin typeface="+mj-ea"/>
                <a:ea typeface="+mj-ea"/>
              </a:rPr>
              <a:t>(3)</a:t>
            </a:r>
            <a:r>
              <a:rPr lang="zh-TW" altLang="en-US" sz="3100" dirty="0">
                <a:solidFill>
                  <a:srgbClr val="FFFF00"/>
                </a:solidFill>
                <a:latin typeface="+mj-ea"/>
                <a:ea typeface="+mj-ea"/>
              </a:rPr>
              <a:t>資料審查成績</a:t>
            </a:r>
            <a:r>
              <a:rPr lang="zh-TW" altLang="zh-TW" sz="3100" dirty="0">
                <a:solidFill>
                  <a:srgbClr val="FFFF00"/>
                </a:solidFill>
                <a:latin typeface="+mj-ea"/>
                <a:ea typeface="+mj-ea"/>
              </a:rPr>
              <a:t>。</a:t>
            </a:r>
            <a:endParaRPr lang="en-US" altLang="zh-TW" sz="3100" dirty="0">
              <a:solidFill>
                <a:srgbClr val="FFFF00"/>
              </a:solidFill>
              <a:latin typeface="+mj-ea"/>
              <a:ea typeface="+mj-ea"/>
            </a:endParaRPr>
          </a:p>
          <a:p>
            <a:endParaRPr lang="zh-TW" altLang="en-US" sz="2400" dirty="0">
              <a:latin typeface="+mj-ea"/>
              <a:ea typeface="+mj-ea"/>
            </a:endParaRPr>
          </a:p>
        </p:txBody>
      </p:sp>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80" y="96818"/>
            <a:ext cx="807312" cy="641500"/>
          </a:xfrm>
          <a:prstGeom prst="rect">
            <a:avLst/>
          </a:prstGeom>
          <a:effectLst>
            <a:outerShdw blurRad="50800" dist="38100" dir="8100000" algn="tr" rotWithShape="0">
              <a:prstClr val="black">
                <a:alpha val="40000"/>
              </a:prstClr>
            </a:outerShdw>
          </a:effectLst>
        </p:spPr>
      </p:pic>
      <p:sp>
        <p:nvSpPr>
          <p:cNvPr id="6" name="文字方塊 5">
            <a:extLst>
              <a:ext uri="{FF2B5EF4-FFF2-40B4-BE49-F238E27FC236}">
                <a16:creationId xmlns:a16="http://schemas.microsoft.com/office/drawing/2014/main" id="{4315CA9C-E664-4E6F-A12C-5AD711CAA70A}"/>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791237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519299"/>
            <a:ext cx="7520940" cy="548640"/>
          </a:xfrm>
        </p:spPr>
        <p:txBody>
          <a:bodyPr/>
          <a:lstStyle/>
          <a:p>
            <a:r>
              <a:rPr lang="zh-TW" altLang="en-US" b="1" dirty="0">
                <a:solidFill>
                  <a:srgbClr val="652603"/>
                </a:solidFill>
              </a:rPr>
              <a:t>   </a:t>
            </a:r>
            <a:endParaRPr lang="zh-TW" altLang="en-US" sz="2400" b="1" dirty="0">
              <a:solidFill>
                <a:srgbClr val="652603"/>
              </a:solidFill>
            </a:endParaRPr>
          </a:p>
        </p:txBody>
      </p:sp>
      <p:sp>
        <p:nvSpPr>
          <p:cNvPr id="3" name="內容版面配置區 2"/>
          <p:cNvSpPr>
            <a:spLocks noGrp="1"/>
          </p:cNvSpPr>
          <p:nvPr>
            <p:ph idx="1"/>
          </p:nvPr>
        </p:nvSpPr>
        <p:spPr>
          <a:xfrm>
            <a:off x="822960" y="1031251"/>
            <a:ext cx="8069520" cy="4053933"/>
          </a:xfrm>
        </p:spPr>
        <p:txBody>
          <a:bodyPr>
            <a:normAutofit/>
          </a:bodyPr>
          <a:lstStyle/>
          <a:p>
            <a:r>
              <a:rPr lang="zh-TW" altLang="en-US" dirty="0"/>
              <a:t>     </a:t>
            </a:r>
          </a:p>
        </p:txBody>
      </p:sp>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graphicFrame>
        <p:nvGraphicFramePr>
          <p:cNvPr id="6" name="資料庫圖表 5"/>
          <p:cNvGraphicFramePr/>
          <p:nvPr>
            <p:extLst/>
          </p:nvPr>
        </p:nvGraphicFramePr>
        <p:xfrm>
          <a:off x="683593" y="908720"/>
          <a:ext cx="8064871" cy="5688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文字方塊 7"/>
          <p:cNvSpPr txBox="1"/>
          <p:nvPr/>
        </p:nvSpPr>
        <p:spPr>
          <a:xfrm>
            <a:off x="1095032" y="5805264"/>
            <a:ext cx="7344816" cy="646331"/>
          </a:xfrm>
          <a:prstGeom prst="rect">
            <a:avLst/>
          </a:prstGeom>
          <a:noFill/>
        </p:spPr>
        <p:txBody>
          <a:bodyPr wrap="square" rtlCol="0">
            <a:spAutoFit/>
          </a:bodyPr>
          <a:lstStyle/>
          <a:p>
            <a:r>
              <a:rPr lang="zh-TW" altLang="zh-TW" b="1" dirty="0">
                <a:solidFill>
                  <a:schemeClr val="bg1"/>
                </a:solidFill>
                <a:latin typeface="+mj-ea"/>
                <a:ea typeface="+mj-ea"/>
              </a:rPr>
              <a:t>經本校招生委員會決議後，依高級中等學校特色招生專業群科甄選入學簡章規定期程公告正</a:t>
            </a:r>
            <a:r>
              <a:rPr lang="en-US" altLang="zh-TW" b="1" dirty="0">
                <a:solidFill>
                  <a:schemeClr val="bg1"/>
                </a:solidFill>
                <a:latin typeface="+mj-ea"/>
                <a:ea typeface="+mj-ea"/>
              </a:rPr>
              <a:t>(</a:t>
            </a:r>
            <a:r>
              <a:rPr lang="zh-TW" altLang="zh-TW" b="1" dirty="0">
                <a:solidFill>
                  <a:schemeClr val="bg1"/>
                </a:solidFill>
                <a:latin typeface="+mj-ea"/>
                <a:ea typeface="+mj-ea"/>
              </a:rPr>
              <a:t>備</a:t>
            </a:r>
            <a:r>
              <a:rPr lang="en-US" altLang="zh-TW" b="1" dirty="0">
                <a:solidFill>
                  <a:schemeClr val="bg1"/>
                </a:solidFill>
                <a:latin typeface="+mj-ea"/>
                <a:ea typeface="+mj-ea"/>
              </a:rPr>
              <a:t>)</a:t>
            </a:r>
            <a:r>
              <a:rPr lang="zh-TW" altLang="zh-TW" b="1" dirty="0">
                <a:solidFill>
                  <a:schemeClr val="bg1"/>
                </a:solidFill>
                <a:latin typeface="+mj-ea"/>
                <a:ea typeface="+mj-ea"/>
              </a:rPr>
              <a:t>取名單於本校網站。</a:t>
            </a:r>
          </a:p>
        </p:txBody>
      </p:sp>
      <p:sp>
        <p:nvSpPr>
          <p:cNvPr id="9" name="文字方塊 8">
            <a:extLst>
              <a:ext uri="{FF2B5EF4-FFF2-40B4-BE49-F238E27FC236}">
                <a16:creationId xmlns:a16="http://schemas.microsoft.com/office/drawing/2014/main" id="{ED2B27E5-CBCE-4C35-A513-AD27E1BE45A2}"/>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2681343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內容版面配置區 5"/>
          <p:cNvGraphicFramePr>
            <a:graphicFrameLocks/>
          </p:cNvGraphicFramePr>
          <p:nvPr>
            <p:extLst>
              <p:ext uri="{D42A27DB-BD31-4B8C-83A1-F6EECF244321}">
                <p14:modId xmlns:p14="http://schemas.microsoft.com/office/powerpoint/2010/main" val="2427912777"/>
              </p:ext>
            </p:extLst>
          </p:nvPr>
        </p:nvGraphicFramePr>
        <p:xfrm>
          <a:off x="-1044624" y="608716"/>
          <a:ext cx="10181207" cy="5988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a:extLst>
              <a:ext uri="{FF2B5EF4-FFF2-40B4-BE49-F238E27FC236}">
                <a16:creationId xmlns:a16="http://schemas.microsoft.com/office/drawing/2014/main" id="{E0539DFF-9180-439A-85F3-312889A4B7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297" y="14453"/>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F648FA4A-105B-4D10-898D-F5AB4B393D5D}"/>
              </a:ext>
            </a:extLst>
          </p:cNvPr>
          <p:cNvSpPr txBox="1"/>
          <p:nvPr/>
        </p:nvSpPr>
        <p:spPr>
          <a:xfrm>
            <a:off x="1575173" y="86000"/>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3697352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p:txBody>
          <a:bodyPr/>
          <a:lstStyle/>
          <a:p>
            <a:endParaRPr lang="zh-TW" altLang="en-US"/>
          </a:p>
        </p:txBody>
      </p:sp>
      <p:graphicFrame>
        <p:nvGraphicFramePr>
          <p:cNvPr id="8" name="內容版面配置區 5"/>
          <p:cNvGraphicFramePr>
            <a:graphicFrameLocks/>
          </p:cNvGraphicFramePr>
          <p:nvPr>
            <p:extLst>
              <p:ext uri="{D42A27DB-BD31-4B8C-83A1-F6EECF244321}">
                <p14:modId xmlns:p14="http://schemas.microsoft.com/office/powerpoint/2010/main" val="488577952"/>
              </p:ext>
            </p:extLst>
          </p:nvPr>
        </p:nvGraphicFramePr>
        <p:xfrm>
          <a:off x="521682" y="836712"/>
          <a:ext cx="824465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p:cNvSpPr txBox="1"/>
          <p:nvPr/>
        </p:nvSpPr>
        <p:spPr>
          <a:xfrm>
            <a:off x="2699792" y="5589240"/>
            <a:ext cx="4967993" cy="659540"/>
          </a:xfrm>
          <a:prstGeom prst="rect">
            <a:avLst/>
          </a:prstGeom>
          <a:noFill/>
        </p:spPr>
        <p:txBody>
          <a:bodyPr wrap="square" rtlCol="0">
            <a:spAutoFit/>
            <a:scene3d>
              <a:camera prst="obliqueTopLeft"/>
              <a:lightRig rig="threePt" dir="t"/>
            </a:scene3d>
            <a:sp3d extrusionH="57150">
              <a:bevelT w="82550" h="38100" prst="coolSlant"/>
            </a:sp3d>
          </a:bodyPr>
          <a:lstStyle/>
          <a:p>
            <a:pPr>
              <a:lnSpc>
                <a:spcPct val="150000"/>
              </a:lnSpc>
            </a:pPr>
            <a:r>
              <a:rPr lang="zh-TW" altLang="en-US" sz="2800" b="1" dirty="0">
                <a:solidFill>
                  <a:srgbClr val="FF0000"/>
                </a:solidFill>
                <a:latin typeface="+mj-ea"/>
                <a:ea typeface="+mj-ea"/>
              </a:rPr>
              <a:t>建築與土木群特色課程規劃</a:t>
            </a:r>
          </a:p>
        </p:txBody>
      </p:sp>
      <p:pic>
        <p:nvPicPr>
          <p:cNvPr id="10" name="內容版面配置區 3">
            <a:extLst>
              <a:ext uri="{FF2B5EF4-FFF2-40B4-BE49-F238E27FC236}">
                <a16:creationId xmlns:a16="http://schemas.microsoft.com/office/drawing/2014/main" id="{883C2FAE-7A18-4753-BA0C-808ED2B93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sp>
        <p:nvSpPr>
          <p:cNvPr id="11" name="文字方塊 10">
            <a:extLst>
              <a:ext uri="{FF2B5EF4-FFF2-40B4-BE49-F238E27FC236}">
                <a16:creationId xmlns:a16="http://schemas.microsoft.com/office/drawing/2014/main" id="{82573E9D-2AAB-456D-8DF9-FB5953A24BFB}"/>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541377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498818" y="1052736"/>
            <a:ext cx="8537678" cy="5184576"/>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zh-TW" altLang="en-US" sz="2400" dirty="0">
                <a:latin typeface="+mj-ea"/>
                <a:ea typeface="+mj-ea"/>
              </a:rPr>
              <a:t>     </a:t>
            </a:r>
            <a:r>
              <a:rPr lang="zh-TW" altLang="en-US" sz="2400" dirty="0">
                <a:solidFill>
                  <a:srgbClr val="652603"/>
                </a:solidFill>
                <a:latin typeface="+mj-ea"/>
                <a:ea typeface="+mj-ea"/>
              </a:rPr>
              <a:t>招生方式：</a:t>
            </a:r>
            <a:r>
              <a:rPr lang="zh-TW" altLang="en-US" sz="2400" dirty="0">
                <a:latin typeface="+mj-ea"/>
                <a:ea typeface="+mj-ea"/>
              </a:rPr>
              <a:t>採</a:t>
            </a:r>
            <a:r>
              <a:rPr lang="zh-TW" altLang="en-US" sz="2400" u="sng" dirty="0">
                <a:latin typeface="+mj-ea"/>
                <a:ea typeface="+mj-ea"/>
              </a:rPr>
              <a:t>單獨辦理</a:t>
            </a:r>
            <a:endParaRPr lang="en-US" altLang="zh-TW" sz="2400" u="sng" dirty="0">
              <a:latin typeface="+mj-ea"/>
              <a:ea typeface="+mj-ea"/>
            </a:endParaRPr>
          </a:p>
          <a:p>
            <a:r>
              <a:rPr lang="zh-TW" altLang="en-US" sz="2400" dirty="0">
                <a:latin typeface="+mj-ea"/>
                <a:ea typeface="+mj-ea"/>
              </a:rPr>
              <a:t>     </a:t>
            </a:r>
            <a:r>
              <a:rPr lang="zh-TW" altLang="en-US" sz="2400" dirty="0">
                <a:solidFill>
                  <a:srgbClr val="652603"/>
                </a:solidFill>
                <a:latin typeface="+mj-ea"/>
                <a:ea typeface="+mj-ea"/>
              </a:rPr>
              <a:t>招生區範圍：</a:t>
            </a:r>
            <a:r>
              <a:rPr lang="zh-TW" altLang="en-US" sz="2400" u="sng" dirty="0">
                <a:latin typeface="+mj-ea"/>
                <a:ea typeface="+mj-ea"/>
              </a:rPr>
              <a:t>不限    </a:t>
            </a:r>
            <a:endParaRPr lang="en-US" altLang="zh-TW" sz="2400" u="sng" dirty="0">
              <a:latin typeface="+mj-ea"/>
              <a:ea typeface="+mj-ea"/>
            </a:endParaRPr>
          </a:p>
          <a:p>
            <a:r>
              <a:rPr lang="zh-TW" altLang="en-US" sz="2400" dirty="0">
                <a:latin typeface="+mj-ea"/>
                <a:ea typeface="+mj-ea"/>
              </a:rPr>
              <a:t>     </a:t>
            </a:r>
            <a:r>
              <a:rPr lang="zh-TW" altLang="en-US" sz="2400" dirty="0">
                <a:solidFill>
                  <a:srgbClr val="652603"/>
                </a:solidFill>
                <a:latin typeface="+mj-ea"/>
                <a:ea typeface="+mj-ea"/>
              </a:rPr>
              <a:t>招生名額：土木科</a:t>
            </a:r>
            <a:r>
              <a:rPr lang="zh-TW" altLang="en-US" sz="2400" u="sng" dirty="0">
                <a:latin typeface="+mj-ea"/>
                <a:ea typeface="+mj-ea"/>
              </a:rPr>
              <a:t> </a:t>
            </a:r>
            <a:r>
              <a:rPr lang="en-US" altLang="zh-TW" sz="2400" u="sng" dirty="0">
                <a:latin typeface="+mj-ea"/>
                <a:ea typeface="+mj-ea"/>
              </a:rPr>
              <a:t>12</a:t>
            </a:r>
            <a:r>
              <a:rPr lang="zh-TW" altLang="en-US" sz="2400" u="sng" dirty="0">
                <a:latin typeface="+mj-ea"/>
                <a:ea typeface="+mj-ea"/>
              </a:rPr>
              <a:t>  </a:t>
            </a:r>
            <a:r>
              <a:rPr lang="zh-TW" altLang="en-US" sz="2400" dirty="0">
                <a:latin typeface="+mj-ea"/>
                <a:ea typeface="+mj-ea"/>
              </a:rPr>
              <a:t>名</a:t>
            </a:r>
            <a:endParaRPr lang="en-US" altLang="zh-TW" sz="2400" dirty="0">
              <a:latin typeface="+mj-ea"/>
              <a:ea typeface="+mj-ea"/>
            </a:endParaRPr>
          </a:p>
          <a:p>
            <a:r>
              <a:rPr lang="zh-TW" altLang="en-US" sz="2400" dirty="0">
                <a:latin typeface="+mj-ea"/>
                <a:ea typeface="+mj-ea"/>
              </a:rPr>
              <a:t>     </a:t>
            </a:r>
            <a:r>
              <a:rPr lang="zh-TW" altLang="en-US" sz="2400" dirty="0">
                <a:solidFill>
                  <a:srgbClr val="652603"/>
                </a:solidFill>
                <a:latin typeface="+mj-ea"/>
                <a:ea typeface="+mj-ea"/>
              </a:rPr>
              <a:t>命題單位：</a:t>
            </a:r>
            <a:r>
              <a:rPr lang="zh-TW" altLang="en-US" sz="2400" dirty="0">
                <a:latin typeface="+mj-ea"/>
                <a:ea typeface="+mj-ea"/>
              </a:rPr>
              <a:t>校內籌組</a:t>
            </a:r>
            <a:r>
              <a:rPr lang="zh-TW" altLang="en-US" sz="2400" u="sng" dirty="0">
                <a:latin typeface="+mj-ea"/>
                <a:ea typeface="+mj-ea"/>
              </a:rPr>
              <a:t>命題委員會</a:t>
            </a:r>
            <a:r>
              <a:rPr lang="zh-TW" altLang="en-US" sz="2400" dirty="0">
                <a:latin typeface="+mj-ea"/>
                <a:ea typeface="+mj-ea"/>
              </a:rPr>
              <a:t>命題</a:t>
            </a:r>
            <a:endParaRPr lang="en-US" altLang="zh-TW" sz="2400" dirty="0">
              <a:latin typeface="+mj-ea"/>
              <a:ea typeface="+mj-ea"/>
            </a:endParaRPr>
          </a:p>
          <a:p>
            <a:r>
              <a:rPr lang="zh-TW" altLang="en-US" sz="2400" dirty="0">
                <a:solidFill>
                  <a:srgbClr val="652603"/>
                </a:solidFill>
                <a:latin typeface="+mj-ea"/>
                <a:ea typeface="+mj-ea"/>
              </a:rPr>
              <a:t>     錄取方式：</a:t>
            </a:r>
            <a:endParaRPr lang="en-US" altLang="zh-TW" sz="2400" dirty="0">
              <a:solidFill>
                <a:srgbClr val="652603"/>
              </a:solidFill>
              <a:latin typeface="+mj-ea"/>
              <a:ea typeface="+mj-ea"/>
            </a:endParaRPr>
          </a:p>
          <a:p>
            <a:r>
              <a:rPr lang="zh-TW" altLang="en-US" sz="2400" dirty="0">
                <a:solidFill>
                  <a:srgbClr val="652603"/>
                </a:solidFill>
                <a:latin typeface="+mj-ea"/>
                <a:ea typeface="+mj-ea"/>
              </a:rPr>
              <a:t>     </a:t>
            </a:r>
            <a:r>
              <a:rPr lang="zh-TW" altLang="zh-TW" sz="2400" dirty="0">
                <a:latin typeface="+mj-ea"/>
                <a:ea typeface="+mj-ea"/>
              </a:rPr>
              <a:t>依總成績高低，</a:t>
            </a:r>
            <a:r>
              <a:rPr lang="zh-TW" altLang="zh-TW" sz="2400" dirty="0">
                <a:latin typeface="+mj-ea"/>
              </a:rPr>
              <a:t>術科</a:t>
            </a:r>
            <a:r>
              <a:rPr lang="zh-TW" altLang="en-US" sz="2400" dirty="0">
                <a:latin typeface="+mj-ea"/>
              </a:rPr>
              <a:t>操作</a:t>
            </a:r>
            <a:r>
              <a:rPr lang="zh-TW" altLang="zh-TW" sz="2400" dirty="0">
                <a:latin typeface="+mj-ea"/>
              </a:rPr>
              <a:t>成績</a:t>
            </a:r>
            <a:r>
              <a:rPr lang="en-US" altLang="zh-TW" sz="2400" dirty="0">
                <a:latin typeface="+mj-ea"/>
              </a:rPr>
              <a:t>70%(2)</a:t>
            </a:r>
            <a:r>
              <a:rPr lang="zh-TW" altLang="zh-TW" sz="2400" dirty="0">
                <a:latin typeface="+mj-ea"/>
              </a:rPr>
              <a:t>面試成績</a:t>
            </a:r>
            <a:r>
              <a:rPr lang="en-US" altLang="zh-TW" sz="2400" dirty="0">
                <a:latin typeface="+mj-ea"/>
              </a:rPr>
              <a:t>30%</a:t>
            </a:r>
          </a:p>
          <a:p>
            <a:r>
              <a:rPr lang="zh-TW" altLang="en-US" sz="2400" dirty="0">
                <a:latin typeface="+mj-ea"/>
                <a:ea typeface="+mj-ea"/>
              </a:rPr>
              <a:t>     </a:t>
            </a:r>
            <a:r>
              <a:rPr lang="zh-TW" altLang="zh-TW" sz="2400" dirty="0">
                <a:latin typeface="+mj-ea"/>
                <a:ea typeface="+mj-ea"/>
              </a:rPr>
              <a:t>擇優錄取</a:t>
            </a:r>
            <a:r>
              <a:rPr lang="zh-TW" altLang="en-US" sz="2400" dirty="0">
                <a:latin typeface="+mj-ea"/>
                <a:ea typeface="+mj-ea"/>
              </a:rPr>
              <a:t>正取</a:t>
            </a:r>
            <a:r>
              <a:rPr lang="en-US" altLang="zh-TW" sz="2400" dirty="0">
                <a:latin typeface="+mj-ea"/>
                <a:ea typeface="+mj-ea"/>
              </a:rPr>
              <a:t>12</a:t>
            </a:r>
            <a:r>
              <a:rPr lang="zh-TW" altLang="en-US" sz="2400" dirty="0">
                <a:latin typeface="+mj-ea"/>
                <a:ea typeface="+mj-ea"/>
              </a:rPr>
              <a:t>名</a:t>
            </a:r>
            <a:endParaRPr lang="zh-TW" altLang="zh-TW" sz="2400" dirty="0">
              <a:latin typeface="+mj-ea"/>
              <a:ea typeface="+mj-ea"/>
            </a:endParaRPr>
          </a:p>
          <a:p>
            <a:r>
              <a:rPr lang="zh-TW" altLang="en-US" sz="2400" dirty="0">
                <a:latin typeface="+mj-ea"/>
                <a:ea typeface="+mj-ea"/>
              </a:rPr>
              <a:t>                          </a:t>
            </a:r>
            <a:r>
              <a:rPr lang="zh-TW" altLang="zh-TW" sz="2400" dirty="0">
                <a:latin typeface="+mj-ea"/>
                <a:ea typeface="+mj-ea"/>
              </a:rPr>
              <a:t>同分比序順序：</a:t>
            </a:r>
            <a:endParaRPr lang="en-US" altLang="zh-TW" sz="2400" dirty="0">
              <a:latin typeface="+mj-ea"/>
              <a:ea typeface="+mj-ea"/>
            </a:endParaRPr>
          </a:p>
          <a:p>
            <a:r>
              <a:rPr lang="zh-TW" altLang="en-US" sz="2400" dirty="0">
                <a:latin typeface="+mj-ea"/>
                <a:ea typeface="+mj-ea"/>
              </a:rPr>
              <a:t>                          </a:t>
            </a:r>
            <a:r>
              <a:rPr lang="en-US" altLang="zh-TW" sz="2400" dirty="0">
                <a:latin typeface="+mj-ea"/>
                <a:ea typeface="+mj-ea"/>
              </a:rPr>
              <a:t>(1) </a:t>
            </a:r>
            <a:r>
              <a:rPr lang="zh-TW" altLang="zh-TW" sz="2400" dirty="0">
                <a:latin typeface="+mj-ea"/>
                <a:ea typeface="+mj-ea"/>
              </a:rPr>
              <a:t>術科</a:t>
            </a:r>
            <a:r>
              <a:rPr lang="zh-TW" altLang="en-US" sz="2400" dirty="0">
                <a:latin typeface="+mj-ea"/>
                <a:ea typeface="+mj-ea"/>
              </a:rPr>
              <a:t>操作</a:t>
            </a:r>
            <a:r>
              <a:rPr lang="zh-TW" altLang="zh-TW" sz="2400" dirty="0">
                <a:latin typeface="+mj-ea"/>
                <a:ea typeface="+mj-ea"/>
              </a:rPr>
              <a:t>成績</a:t>
            </a:r>
            <a:r>
              <a:rPr lang="en-US" altLang="zh-TW" sz="2400" dirty="0">
                <a:latin typeface="+mj-ea"/>
                <a:ea typeface="+mj-ea"/>
              </a:rPr>
              <a:t>(2)</a:t>
            </a:r>
            <a:r>
              <a:rPr lang="zh-TW" altLang="zh-TW" sz="2400" dirty="0">
                <a:latin typeface="+mj-ea"/>
                <a:ea typeface="+mj-ea"/>
              </a:rPr>
              <a:t>面試成績。</a:t>
            </a:r>
            <a:endParaRPr lang="en-US" altLang="zh-TW" sz="2400" dirty="0">
              <a:latin typeface="+mj-ea"/>
              <a:ea typeface="+mj-ea"/>
            </a:endParaRPr>
          </a:p>
          <a:p>
            <a:endParaRPr lang="zh-TW" altLang="en-US" sz="2400" dirty="0">
              <a:latin typeface="+mj-ea"/>
              <a:ea typeface="+mj-ea"/>
            </a:endParaRPr>
          </a:p>
        </p:txBody>
      </p:sp>
      <p:pic>
        <p:nvPicPr>
          <p:cNvPr id="7" name="內容版面配置區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0389">
            <a:off x="529999" y="1105151"/>
            <a:ext cx="397759" cy="300362"/>
          </a:xfrm>
          <a:prstGeom prst="rect">
            <a:avLst/>
          </a:prstGeom>
        </p:spPr>
      </p:pic>
      <p:pic>
        <p:nvPicPr>
          <p:cNvPr id="8" name="內容版面配置區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0389">
            <a:off x="534521" y="1564763"/>
            <a:ext cx="397759" cy="300362"/>
          </a:xfrm>
          <a:prstGeom prst="rect">
            <a:avLst/>
          </a:prstGeom>
        </p:spPr>
      </p:pic>
      <p:pic>
        <p:nvPicPr>
          <p:cNvPr id="9" name="內容版面配置區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0389">
            <a:off x="569981" y="2041256"/>
            <a:ext cx="397759" cy="300362"/>
          </a:xfrm>
          <a:prstGeom prst="rect">
            <a:avLst/>
          </a:prstGeom>
        </p:spPr>
      </p:pic>
      <p:pic>
        <p:nvPicPr>
          <p:cNvPr id="10" name="內容版面配置區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0389">
            <a:off x="569982" y="2545312"/>
            <a:ext cx="397759" cy="300362"/>
          </a:xfrm>
          <a:prstGeom prst="rect">
            <a:avLst/>
          </a:prstGeom>
        </p:spPr>
      </p:pic>
      <p:pic>
        <p:nvPicPr>
          <p:cNvPr id="11" name="內容版面配置區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0389">
            <a:off x="569983" y="2987691"/>
            <a:ext cx="397759" cy="300362"/>
          </a:xfrm>
          <a:prstGeom prst="rect">
            <a:avLst/>
          </a:prstGeom>
        </p:spPr>
      </p:pic>
      <p:pic>
        <p:nvPicPr>
          <p:cNvPr id="12" name="內容版面配置區 3">
            <a:extLst>
              <a:ext uri="{FF2B5EF4-FFF2-40B4-BE49-F238E27FC236}">
                <a16:creationId xmlns:a16="http://schemas.microsoft.com/office/drawing/2014/main" id="{C304157F-41A5-4621-A668-A53DF5AC6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sp>
        <p:nvSpPr>
          <p:cNvPr id="13" name="文字方塊 12">
            <a:extLst>
              <a:ext uri="{FF2B5EF4-FFF2-40B4-BE49-F238E27FC236}">
                <a16:creationId xmlns:a16="http://schemas.microsoft.com/office/drawing/2014/main" id="{F4280CB8-86A6-4CCD-9333-D87229BFC9AD}"/>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3656243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資料庫圖表 5"/>
          <p:cNvGraphicFramePr/>
          <p:nvPr>
            <p:extLst>
              <p:ext uri="{D42A27DB-BD31-4B8C-83A1-F6EECF244321}">
                <p14:modId xmlns:p14="http://schemas.microsoft.com/office/powerpoint/2010/main" val="90460136"/>
              </p:ext>
            </p:extLst>
          </p:nvPr>
        </p:nvGraphicFramePr>
        <p:xfrm>
          <a:off x="683593" y="908720"/>
          <a:ext cx="8064871"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1111040" y="5877272"/>
            <a:ext cx="7344816" cy="646331"/>
          </a:xfrm>
          <a:prstGeom prst="rect">
            <a:avLst/>
          </a:prstGeom>
          <a:noFill/>
        </p:spPr>
        <p:txBody>
          <a:bodyPr wrap="square" rtlCol="0">
            <a:spAutoFit/>
          </a:bodyPr>
          <a:lstStyle/>
          <a:p>
            <a:r>
              <a:rPr lang="zh-TW" altLang="zh-TW" b="1" dirty="0">
                <a:solidFill>
                  <a:schemeClr val="bg1"/>
                </a:solidFill>
                <a:latin typeface="+mj-ea"/>
                <a:ea typeface="+mj-ea"/>
              </a:rPr>
              <a:t>經本校招生委員會決議後，依高級中等學校特色招生專業群科甄選入學簡章規定期程公告正</a:t>
            </a:r>
            <a:r>
              <a:rPr lang="en-US" altLang="zh-TW" b="1" dirty="0">
                <a:solidFill>
                  <a:schemeClr val="bg1"/>
                </a:solidFill>
                <a:latin typeface="+mj-ea"/>
                <a:ea typeface="+mj-ea"/>
              </a:rPr>
              <a:t>(</a:t>
            </a:r>
            <a:r>
              <a:rPr lang="zh-TW" altLang="zh-TW" b="1" dirty="0">
                <a:solidFill>
                  <a:schemeClr val="bg1"/>
                </a:solidFill>
                <a:latin typeface="+mj-ea"/>
                <a:ea typeface="+mj-ea"/>
              </a:rPr>
              <a:t>備</a:t>
            </a:r>
            <a:r>
              <a:rPr lang="en-US" altLang="zh-TW" b="1" dirty="0">
                <a:solidFill>
                  <a:schemeClr val="bg1"/>
                </a:solidFill>
                <a:latin typeface="+mj-ea"/>
                <a:ea typeface="+mj-ea"/>
              </a:rPr>
              <a:t>)</a:t>
            </a:r>
            <a:r>
              <a:rPr lang="zh-TW" altLang="zh-TW" b="1" dirty="0">
                <a:solidFill>
                  <a:schemeClr val="bg1"/>
                </a:solidFill>
                <a:latin typeface="+mj-ea"/>
                <a:ea typeface="+mj-ea"/>
              </a:rPr>
              <a:t>取名單於本校網站。</a:t>
            </a:r>
            <a:endParaRPr lang="zh-TW" altLang="en-US" b="1" dirty="0">
              <a:solidFill>
                <a:schemeClr val="bg1"/>
              </a:solidFill>
              <a:latin typeface="+mj-ea"/>
              <a:ea typeface="+mj-ea"/>
            </a:endParaRPr>
          </a:p>
        </p:txBody>
      </p:sp>
      <p:pic>
        <p:nvPicPr>
          <p:cNvPr id="8" name="內容版面配置區 3">
            <a:extLst>
              <a:ext uri="{FF2B5EF4-FFF2-40B4-BE49-F238E27FC236}">
                <a16:creationId xmlns:a16="http://schemas.microsoft.com/office/drawing/2014/main" id="{EB78E180-BF69-4F12-8821-A9BD22659D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sp>
        <p:nvSpPr>
          <p:cNvPr id="9" name="文字方塊 8">
            <a:extLst>
              <a:ext uri="{FF2B5EF4-FFF2-40B4-BE49-F238E27FC236}">
                <a16:creationId xmlns:a16="http://schemas.microsoft.com/office/drawing/2014/main" id="{F67CF541-7239-4604-B76D-3B777159E052}"/>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3795118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內容版面配置區 5"/>
          <p:cNvGraphicFramePr>
            <a:graphicFrameLocks/>
          </p:cNvGraphicFramePr>
          <p:nvPr>
            <p:extLst/>
          </p:nvPr>
        </p:nvGraphicFramePr>
        <p:xfrm>
          <a:off x="-396552" y="692696"/>
          <a:ext cx="9540552"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a:extLst>
              <a:ext uri="{FF2B5EF4-FFF2-40B4-BE49-F238E27FC236}">
                <a16:creationId xmlns:a16="http://schemas.microsoft.com/office/drawing/2014/main" id="{DF063529-8665-4CEE-834C-8BD8C0F39B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3A5F4CE4-05A4-4283-BFD5-149259D167A8}"/>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1693978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內容版面配置區 8"/>
          <p:cNvGraphicFramePr>
            <a:graphicFrameLocks noGrp="1"/>
          </p:cNvGraphicFramePr>
          <p:nvPr>
            <p:ph idx="1"/>
            <p:extLst/>
          </p:nvPr>
        </p:nvGraphicFramePr>
        <p:xfrm>
          <a:off x="323284" y="845709"/>
          <a:ext cx="8820716" cy="5348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a:extLst>
              <a:ext uri="{FF2B5EF4-FFF2-40B4-BE49-F238E27FC236}">
                <a16:creationId xmlns:a16="http://schemas.microsoft.com/office/drawing/2014/main" id="{9F7338F4-0642-4478-964A-05C0BD7E09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E39E799A-3910-4D06-AA0C-A7B54169043C}"/>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334904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647581" y="1239448"/>
            <a:ext cx="8316416" cy="5715004"/>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招生方式：</a:t>
            </a:r>
            <a:r>
              <a:rPr lang="zh-TW" altLang="en-US" sz="2400" dirty="0">
                <a:latin typeface="+mj-ea"/>
                <a:ea typeface="+mj-ea"/>
              </a:rPr>
              <a:t>採</a:t>
            </a:r>
            <a:r>
              <a:rPr lang="zh-TW" altLang="en-US" sz="2400" u="sng" dirty="0">
                <a:latin typeface="+mj-ea"/>
                <a:ea typeface="+mj-ea"/>
              </a:rPr>
              <a:t>單獨辦理</a:t>
            </a:r>
            <a:endParaRPr lang="en-US" altLang="zh-TW" sz="2400" u="sng"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招生區範圍：</a:t>
            </a:r>
            <a:r>
              <a:rPr lang="zh-TW" altLang="en-US" sz="2400" u="sng" dirty="0">
                <a:latin typeface="+mj-ea"/>
                <a:ea typeface="+mj-ea"/>
              </a:rPr>
              <a:t>不限    </a:t>
            </a:r>
            <a:endParaRPr lang="en-US" altLang="zh-TW" sz="2400" u="sng"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招生名額：食品加工科</a:t>
            </a:r>
            <a:endParaRPr lang="en-US" altLang="zh-TW" sz="2400"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命題單位：</a:t>
            </a:r>
            <a:r>
              <a:rPr lang="zh-TW" altLang="en-US" sz="2400" dirty="0">
                <a:latin typeface="+mj-ea"/>
                <a:ea typeface="+mj-ea"/>
              </a:rPr>
              <a:t>校內籌組</a:t>
            </a:r>
            <a:r>
              <a:rPr lang="zh-TW" altLang="en-US" sz="2400" u="sng" dirty="0">
                <a:latin typeface="+mj-ea"/>
                <a:ea typeface="+mj-ea"/>
              </a:rPr>
              <a:t>命題委員會</a:t>
            </a:r>
            <a:r>
              <a:rPr lang="zh-TW" altLang="en-US" sz="2400" dirty="0">
                <a:latin typeface="+mj-ea"/>
                <a:ea typeface="+mj-ea"/>
              </a:rPr>
              <a:t>命題</a:t>
            </a:r>
            <a:endParaRPr lang="en-US" altLang="zh-TW" sz="2400" dirty="0">
              <a:latin typeface="+mj-ea"/>
              <a:ea typeface="+mj-ea"/>
            </a:endParaRPr>
          </a:p>
          <a:p>
            <a:pPr marL="457200" indent="-457200">
              <a:buFont typeface="+mj-lt"/>
              <a:buAutoNum type="arabicPeriod"/>
            </a:pPr>
            <a:r>
              <a:rPr lang="zh-TW" altLang="en-US" sz="2400" dirty="0">
                <a:solidFill>
                  <a:srgbClr val="652603"/>
                </a:solidFill>
                <a:latin typeface="+mj-ea"/>
              </a:rPr>
              <a:t>     </a:t>
            </a:r>
            <a:r>
              <a:rPr lang="zh-TW" altLang="en-US" sz="2400" dirty="0">
                <a:solidFill>
                  <a:srgbClr val="652603"/>
                </a:solidFill>
                <a:latin typeface="+mj-ea"/>
                <a:ea typeface="+mj-ea"/>
              </a:rPr>
              <a:t>錄取門檻</a:t>
            </a:r>
            <a:r>
              <a:rPr lang="zh-TW" altLang="en-US" sz="2400" dirty="0">
                <a:solidFill>
                  <a:srgbClr val="652603"/>
                </a:solidFill>
                <a:latin typeface="+mj-ea"/>
              </a:rPr>
              <a:t>：</a:t>
            </a:r>
            <a:r>
              <a:rPr lang="zh-TW" altLang="en-US" sz="2400" dirty="0">
                <a:latin typeface="+mj-ea"/>
                <a:ea typeface="+mj-ea"/>
              </a:rPr>
              <a:t>不參採</a:t>
            </a:r>
            <a:r>
              <a:rPr lang="zh-TW" altLang="zh-TW" sz="2400" dirty="0">
                <a:latin typeface="+mj-ea"/>
                <a:ea typeface="+mj-ea"/>
              </a:rPr>
              <a:t>教育會考</a:t>
            </a:r>
            <a:r>
              <a:rPr lang="zh-TW" altLang="en-US" sz="2400" dirty="0">
                <a:latin typeface="+mj-ea"/>
                <a:ea typeface="+mj-ea"/>
              </a:rPr>
              <a:t>成績</a:t>
            </a:r>
            <a:r>
              <a:rPr lang="zh-TW" altLang="zh-TW" sz="2400" dirty="0">
                <a:latin typeface="+mj-ea"/>
                <a:ea typeface="+mj-ea"/>
              </a:rPr>
              <a:t>。</a:t>
            </a:r>
            <a:endParaRPr lang="en-US" altLang="zh-TW" sz="2400"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錄取方式：</a:t>
            </a:r>
            <a:r>
              <a:rPr lang="zh-TW" altLang="zh-TW" sz="2400" dirty="0">
                <a:latin typeface="+mj-ea"/>
                <a:ea typeface="+mj-ea"/>
              </a:rPr>
              <a:t>依</a:t>
            </a:r>
            <a:r>
              <a:rPr lang="zh-TW" altLang="zh-TW" sz="2400" u="sng" dirty="0">
                <a:latin typeface="+mj-ea"/>
                <a:ea typeface="+mj-ea"/>
              </a:rPr>
              <a:t>總成績高低</a:t>
            </a:r>
            <a:r>
              <a:rPr lang="zh-TW" altLang="zh-TW" sz="2400" dirty="0">
                <a:latin typeface="+mj-ea"/>
                <a:ea typeface="+mj-ea"/>
              </a:rPr>
              <a:t>，</a:t>
            </a:r>
            <a:r>
              <a:rPr lang="zh-TW" altLang="en-US" sz="2400" u="sng" dirty="0">
                <a:latin typeface="+mj-ea"/>
                <a:ea typeface="+mj-ea"/>
              </a:rPr>
              <a:t>正取</a:t>
            </a:r>
            <a:r>
              <a:rPr lang="en-US" altLang="zh-TW" sz="2400" u="sng" dirty="0">
                <a:latin typeface="+mj-ea"/>
                <a:ea typeface="+mj-ea"/>
              </a:rPr>
              <a:t>20</a:t>
            </a:r>
            <a:r>
              <a:rPr lang="zh-TW" altLang="en-US" sz="2400" u="sng" dirty="0">
                <a:latin typeface="+mj-ea"/>
                <a:ea typeface="+mj-ea"/>
              </a:rPr>
              <a:t>名</a:t>
            </a:r>
            <a:r>
              <a:rPr lang="zh-TW" altLang="zh-TW" sz="2400" dirty="0">
                <a:latin typeface="+mj-ea"/>
                <a:ea typeface="+mj-ea"/>
              </a:rPr>
              <a:t>。</a:t>
            </a:r>
          </a:p>
          <a:p>
            <a:pPr marL="457200" indent="-457200">
              <a:buFont typeface="+mj-lt"/>
              <a:buAutoNum type="arabicPeriod"/>
            </a:pPr>
            <a:r>
              <a:rPr lang="zh-TW" altLang="en-US" sz="2400" dirty="0">
                <a:latin typeface="+mj-ea"/>
                <a:ea typeface="+mj-ea"/>
              </a:rPr>
              <a:t>     </a:t>
            </a:r>
            <a:r>
              <a:rPr lang="zh-TW" altLang="zh-TW" sz="2400" dirty="0">
                <a:solidFill>
                  <a:srgbClr val="652603"/>
                </a:solidFill>
                <a:latin typeface="+mj-ea"/>
                <a:ea typeface="+mj-ea"/>
              </a:rPr>
              <a:t>同分比序順序：</a:t>
            </a:r>
            <a:endParaRPr lang="en-US" altLang="zh-TW" sz="2400" dirty="0">
              <a:solidFill>
                <a:srgbClr val="652603"/>
              </a:solidFill>
              <a:latin typeface="+mj-ea"/>
              <a:ea typeface="+mj-ea"/>
            </a:endParaRPr>
          </a:p>
          <a:p>
            <a:r>
              <a:rPr lang="zh-TW" altLang="en-US" sz="2400" dirty="0">
                <a:latin typeface="+mj-ea"/>
                <a:ea typeface="+mj-ea"/>
              </a:rPr>
              <a:t>                          </a:t>
            </a:r>
            <a:r>
              <a:rPr lang="en-US" altLang="zh-TW" sz="2400" dirty="0">
                <a:latin typeface="+mj-ea"/>
                <a:ea typeface="+mj-ea"/>
              </a:rPr>
              <a:t>(1) </a:t>
            </a:r>
            <a:r>
              <a:rPr lang="zh-TW" altLang="zh-TW" sz="2400" dirty="0">
                <a:latin typeface="+mj-ea"/>
                <a:ea typeface="+mj-ea"/>
              </a:rPr>
              <a:t>術科</a:t>
            </a:r>
            <a:r>
              <a:rPr lang="zh-TW" altLang="en-US" sz="2400" dirty="0">
                <a:latin typeface="+mj-ea"/>
                <a:ea typeface="+mj-ea"/>
              </a:rPr>
              <a:t>操作</a:t>
            </a:r>
            <a:r>
              <a:rPr lang="zh-TW" altLang="zh-TW" sz="2400" dirty="0">
                <a:latin typeface="+mj-ea"/>
                <a:ea typeface="+mj-ea"/>
              </a:rPr>
              <a:t>成績</a:t>
            </a:r>
            <a:r>
              <a:rPr lang="en-US" altLang="zh-TW" sz="2400" dirty="0">
                <a:latin typeface="+mj-ea"/>
                <a:ea typeface="+mj-ea"/>
              </a:rPr>
              <a:t>(2)</a:t>
            </a:r>
            <a:r>
              <a:rPr lang="zh-TW" altLang="zh-TW" sz="2400" dirty="0">
                <a:latin typeface="+mj-ea"/>
                <a:ea typeface="+mj-ea"/>
              </a:rPr>
              <a:t>面試成績</a:t>
            </a:r>
            <a:r>
              <a:rPr lang="zh-TW" altLang="zh-TW" sz="2400" dirty="0"/>
              <a:t>；</a:t>
            </a:r>
            <a:r>
              <a:rPr lang="zh-TW" altLang="zh-TW" sz="2400" dirty="0">
                <a:latin typeface="+mj-ea"/>
                <a:ea typeface="+mj-ea"/>
              </a:rPr>
              <a:t>最終比序仍同</a:t>
            </a:r>
            <a:r>
              <a:rPr lang="zh-TW" altLang="en-US" sz="2400" dirty="0">
                <a:latin typeface="+mj-ea"/>
                <a:ea typeface="+mj-ea"/>
              </a:rPr>
              <a:t>               </a:t>
            </a:r>
            <a:endParaRPr lang="en-US" altLang="zh-TW" sz="2400" dirty="0">
              <a:latin typeface="+mj-ea"/>
              <a:ea typeface="+mj-ea"/>
            </a:endParaRPr>
          </a:p>
          <a:p>
            <a:r>
              <a:rPr lang="zh-TW" altLang="en-US" sz="2400" dirty="0">
                <a:latin typeface="+mj-ea"/>
                <a:ea typeface="+mj-ea"/>
              </a:rPr>
              <a:t>                          </a:t>
            </a:r>
            <a:r>
              <a:rPr lang="zh-TW" altLang="zh-TW" sz="2400" dirty="0">
                <a:latin typeface="+mj-ea"/>
                <a:ea typeface="+mj-ea"/>
              </a:rPr>
              <a:t>分時得報請增額錄取。</a:t>
            </a:r>
            <a:endParaRPr lang="en-US" altLang="zh-TW" sz="2400" dirty="0">
              <a:latin typeface="+mj-ea"/>
              <a:ea typeface="+mj-ea"/>
            </a:endParaRPr>
          </a:p>
          <a:p>
            <a:endParaRPr lang="zh-TW" altLang="en-US" sz="2400" dirty="0">
              <a:latin typeface="+mj-ea"/>
              <a:ea typeface="+mj-ea"/>
            </a:endParaRPr>
          </a:p>
        </p:txBody>
      </p:sp>
      <p:pic>
        <p:nvPicPr>
          <p:cNvPr id="13" name="內容版面配置區 3">
            <a:extLst>
              <a:ext uri="{FF2B5EF4-FFF2-40B4-BE49-F238E27FC236}">
                <a16:creationId xmlns:a16="http://schemas.microsoft.com/office/drawing/2014/main" id="{09D4774D-7E21-4D96-BF41-8FA5339BD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80" y="96818"/>
            <a:ext cx="1043852" cy="829458"/>
          </a:xfrm>
          <a:prstGeom prst="rect">
            <a:avLst/>
          </a:prstGeom>
          <a:effectLst>
            <a:outerShdw blurRad="50800" dist="38100" dir="8100000" algn="tr" rotWithShape="0">
              <a:prstClr val="black">
                <a:alpha val="40000"/>
              </a:prstClr>
            </a:outerShdw>
          </a:effectLst>
        </p:spPr>
      </p:pic>
      <p:sp>
        <p:nvSpPr>
          <p:cNvPr id="14" name="文字方塊 13">
            <a:extLst>
              <a:ext uri="{FF2B5EF4-FFF2-40B4-BE49-F238E27FC236}">
                <a16:creationId xmlns:a16="http://schemas.microsoft.com/office/drawing/2014/main" id="{6D53AFD0-1C3E-4953-926D-56A2935EE90B}"/>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pic>
        <p:nvPicPr>
          <p:cNvPr id="1026" name="Picture 2" descr="香甜麵包的基礎都是它！達人教你做出好吃麵糰！ - 食譜自由配- 自由電子報">
            <a:extLst>
              <a:ext uri="{FF2B5EF4-FFF2-40B4-BE49-F238E27FC236}">
                <a16:creationId xmlns:a16="http://schemas.microsoft.com/office/drawing/2014/main" id="{495AAD03-83D0-4C50-A386-907D882ED1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82" y="5059048"/>
            <a:ext cx="2400888" cy="16806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食譜】菲律賓麵包:www.ytower.com.tw">
            <a:extLst>
              <a:ext uri="{FF2B5EF4-FFF2-40B4-BE49-F238E27FC236}">
                <a16:creationId xmlns:a16="http://schemas.microsoft.com/office/drawing/2014/main" id="{0A645AB0-D6B2-42F0-B931-B8198E85CA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7398" y="874346"/>
            <a:ext cx="2269539" cy="2836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實驗室| 益森彩藝工業股份有限公司">
            <a:extLst>
              <a:ext uri="{FF2B5EF4-FFF2-40B4-BE49-F238E27FC236}">
                <a16:creationId xmlns:a16="http://schemas.microsoft.com/office/drawing/2014/main" id="{122E5B9B-BA10-4E29-AD29-CD856C804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655" y="5109994"/>
            <a:ext cx="2400888" cy="1597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5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21335087">
            <a:off x="994025" y="747603"/>
            <a:ext cx="2289403" cy="603611"/>
          </a:xfrm>
        </p:spPr>
        <p:txBody>
          <a:bodyPr/>
          <a:lstStyle/>
          <a:p>
            <a:r>
              <a:rPr lang="zh-TW" altLang="en-US" sz="2400" b="1" dirty="0">
                <a:solidFill>
                  <a:srgbClr val="652603"/>
                </a:solidFill>
              </a:rPr>
              <a:t>特色招生理由</a:t>
            </a:r>
          </a:p>
        </p:txBody>
      </p:sp>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79" y="96818"/>
            <a:ext cx="929173" cy="738332"/>
          </a:xfrm>
          <a:prstGeom prst="rect">
            <a:avLst/>
          </a:prstGeom>
          <a:effectLst>
            <a:outerShdw blurRad="50800" dist="38100" dir="8100000" algn="tr" rotWithShape="0">
              <a:prstClr val="black">
                <a:alpha val="40000"/>
              </a:prstClr>
            </a:outerShdw>
          </a:effectLst>
        </p:spPr>
      </p:pic>
      <p:sp>
        <p:nvSpPr>
          <p:cNvPr id="10" name="內容版面配置區 2"/>
          <p:cNvSpPr txBox="1">
            <a:spLocks/>
          </p:cNvSpPr>
          <p:nvPr/>
        </p:nvSpPr>
        <p:spPr>
          <a:xfrm>
            <a:off x="631534" y="1124744"/>
            <a:ext cx="8332954" cy="4525962"/>
          </a:xfrm>
          <a:prstGeom prst="rect">
            <a:avLst/>
          </a:prstGeom>
        </p:spPr>
        <p:txBody>
          <a:bodyPr vert="horz" lIns="91440" tIns="45720" rIns="91440" bIns="45720" rtlCol="0">
            <a:normAutofit fontScale="925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ts val="2200"/>
              </a:lnSpc>
            </a:pPr>
            <a:endParaRPr lang="en-US" altLang="zh-TW" sz="3200" dirty="0">
              <a:latin typeface="微軟正黑體" pitchFamily="34" charset="-120"/>
              <a:ea typeface="微軟正黑體" pitchFamily="34" charset="-120"/>
            </a:endParaRPr>
          </a:p>
          <a:p>
            <a:pPr>
              <a:lnSpc>
                <a:spcPts val="2600"/>
              </a:lnSpc>
            </a:pPr>
            <a:r>
              <a:rPr lang="zh-TW" altLang="en-US" sz="3200" dirty="0">
                <a:latin typeface="微軟正黑體" pitchFamily="34" charset="-120"/>
                <a:ea typeface="微軟正黑體" pitchFamily="34" charset="-120"/>
              </a:rPr>
              <a:t>    </a:t>
            </a: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花蓮為農業觀光立縣，本校學生畢業能力與管道充足。        </a:t>
            </a:r>
            <a:endPar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endParaRPr>
          </a:p>
          <a:p>
            <a:pPr>
              <a:lnSpc>
                <a:spcPts val="2600"/>
              </a:lnSpc>
            </a:pP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     特色課程呼應在地產業，有利適性學習與多元進路目標。</a:t>
            </a:r>
            <a:endPar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endParaRPr>
          </a:p>
          <a:p>
            <a:pPr>
              <a:lnSpc>
                <a:spcPts val="2600"/>
              </a:lnSpc>
            </a:pP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     東部地區唯一農業學群，歷年跨縣轄區就讀本校趨勢穩定。</a:t>
            </a:r>
            <a:endPar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endParaRPr>
          </a:p>
          <a:p>
            <a:pPr>
              <a:lnSpc>
                <a:spcPts val="2400"/>
              </a:lnSpc>
            </a:pP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     本校校地廣闊、土壤肥沃有利農職教學之發展，實習場地</a:t>
            </a:r>
            <a:br>
              <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rPr>
            </a:b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與設備多元有利群科特色課程發展。</a:t>
            </a:r>
            <a:endPar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endParaRPr>
          </a:p>
          <a:p>
            <a:pPr>
              <a:lnSpc>
                <a:spcPts val="2400"/>
              </a:lnSpc>
            </a:pP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     業界相關產業合作協力，學期間可至其場所實習，且提供表</a:t>
            </a:r>
            <a:endPar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endParaRPr>
          </a:p>
          <a:p>
            <a:pPr>
              <a:lnSpc>
                <a:spcPts val="2400"/>
              </a:lnSpc>
            </a:pP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     現優異者未來就業機會。</a:t>
            </a:r>
            <a:endParaRPr lang="en-US" altLang="zh-TW" sz="2500" b="0" dirty="0">
              <a:effectLst>
                <a:outerShdw blurRad="38100" dist="38100" dir="2700000" algn="tl">
                  <a:srgbClr val="000000">
                    <a:alpha val="43137"/>
                  </a:srgbClr>
                </a:outerShdw>
              </a:effectLst>
              <a:latin typeface="微軟正黑體" pitchFamily="34" charset="-120"/>
              <a:ea typeface="微軟正黑體" pitchFamily="34" charset="-120"/>
            </a:endParaRPr>
          </a:p>
          <a:p>
            <a:pPr>
              <a:lnSpc>
                <a:spcPts val="2600"/>
              </a:lnSpc>
            </a:pPr>
            <a:r>
              <a:rPr lang="zh-TW" altLang="en-US" sz="2500" b="0" dirty="0">
                <a:effectLst>
                  <a:outerShdw blurRad="38100" dist="38100" dir="2700000" algn="tl">
                    <a:srgbClr val="000000">
                      <a:alpha val="43137"/>
                    </a:srgbClr>
                  </a:outerShdw>
                </a:effectLst>
                <a:latin typeface="微軟正黑體" pitchFamily="34" charset="-120"/>
                <a:ea typeface="微軟正黑體" pitchFamily="34" charset="-120"/>
              </a:rPr>
              <a:t>     學期間戮力培訓學生考取相關乙丙級證照，並訓練參與國內相關技藝技能競賽，提升務實致用之能力。</a:t>
            </a:r>
          </a:p>
        </p:txBody>
      </p:sp>
      <p:sp>
        <p:nvSpPr>
          <p:cNvPr id="11" name="爆炸 2 10"/>
          <p:cNvSpPr/>
          <p:nvPr/>
        </p:nvSpPr>
        <p:spPr>
          <a:xfrm>
            <a:off x="266519" y="611254"/>
            <a:ext cx="3744416" cy="890468"/>
          </a:xfrm>
          <a:prstGeom prst="irregularSeal2">
            <a:avLst/>
          </a:prstGeom>
          <a:noFill/>
          <a:ln>
            <a:solidFill>
              <a:srgbClr val="652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389">
            <a:off x="670562" y="1474075"/>
            <a:ext cx="384690" cy="366815"/>
          </a:xfrm>
          <a:prstGeom prst="rect">
            <a:avLst/>
          </a:prstGeom>
        </p:spPr>
      </p:pic>
      <p:pic>
        <p:nvPicPr>
          <p:cNvPr id="25"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389">
            <a:off x="678322" y="1942717"/>
            <a:ext cx="384690" cy="366815"/>
          </a:xfrm>
          <a:prstGeom prst="rect">
            <a:avLst/>
          </a:prstGeom>
        </p:spPr>
      </p:pic>
      <p:pic>
        <p:nvPicPr>
          <p:cNvPr id="26"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389">
            <a:off x="670561" y="2381984"/>
            <a:ext cx="384690" cy="366815"/>
          </a:xfrm>
          <a:prstGeom prst="rect">
            <a:avLst/>
          </a:prstGeom>
        </p:spPr>
      </p:pic>
      <p:pic>
        <p:nvPicPr>
          <p:cNvPr id="27"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389">
            <a:off x="678323" y="2769919"/>
            <a:ext cx="384690" cy="366815"/>
          </a:xfrm>
          <a:prstGeom prst="rect">
            <a:avLst/>
          </a:prstGeom>
        </p:spPr>
      </p:pic>
      <p:pic>
        <p:nvPicPr>
          <p:cNvPr id="28"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389">
            <a:off x="664596" y="3436686"/>
            <a:ext cx="384690" cy="366815"/>
          </a:xfrm>
          <a:prstGeom prst="rect">
            <a:avLst/>
          </a:prstGeom>
        </p:spPr>
      </p:pic>
      <p:pic>
        <p:nvPicPr>
          <p:cNvPr id="29"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389">
            <a:off x="678323" y="4270050"/>
            <a:ext cx="384690" cy="366815"/>
          </a:xfrm>
          <a:prstGeom prst="rect">
            <a:avLst/>
          </a:prstGeom>
        </p:spPr>
      </p:pic>
      <p:sp>
        <p:nvSpPr>
          <p:cNvPr id="14" name="文字方塊 13">
            <a:extLst>
              <a:ext uri="{FF2B5EF4-FFF2-40B4-BE49-F238E27FC236}">
                <a16:creationId xmlns:a16="http://schemas.microsoft.com/office/drawing/2014/main" id="{B9A8F1A5-CB52-4244-89FF-3F114FC2AAC4}"/>
              </a:ext>
            </a:extLst>
          </p:cNvPr>
          <p:cNvSpPr txBox="1"/>
          <p:nvPr/>
        </p:nvSpPr>
        <p:spPr>
          <a:xfrm>
            <a:off x="1475656" y="168365"/>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
        <p:nvSpPr>
          <p:cNvPr id="3" name="文字方塊 2">
            <a:extLst>
              <a:ext uri="{FF2B5EF4-FFF2-40B4-BE49-F238E27FC236}">
                <a16:creationId xmlns:a16="http://schemas.microsoft.com/office/drawing/2014/main" id="{52BFE9F8-F8E1-4022-A91B-36D241F6B89D}"/>
              </a:ext>
            </a:extLst>
          </p:cNvPr>
          <p:cNvSpPr txBox="1"/>
          <p:nvPr/>
        </p:nvSpPr>
        <p:spPr>
          <a:xfrm>
            <a:off x="3059832" y="5252868"/>
            <a:ext cx="1224136" cy="646331"/>
          </a:xfrm>
          <a:prstGeom prst="rect">
            <a:avLst/>
          </a:prstGeom>
          <a:noFill/>
          <a:ln w="57150">
            <a:solidFill>
              <a:srgbClr val="FF0000"/>
            </a:solidFill>
          </a:ln>
        </p:spPr>
        <p:txBody>
          <a:bodyPr wrap="square" rtlCol="0">
            <a:spAutoFit/>
          </a:bodyPr>
          <a:lstStyle/>
          <a:p>
            <a:pPr algn="ct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升學</a:t>
            </a:r>
          </a:p>
        </p:txBody>
      </p:sp>
      <p:sp>
        <p:nvSpPr>
          <p:cNvPr id="15" name="文字方塊 14">
            <a:extLst>
              <a:ext uri="{FF2B5EF4-FFF2-40B4-BE49-F238E27FC236}">
                <a16:creationId xmlns:a16="http://schemas.microsoft.com/office/drawing/2014/main" id="{3E3E7563-33C9-40B5-B6D3-50EDB3858F3A}"/>
              </a:ext>
            </a:extLst>
          </p:cNvPr>
          <p:cNvSpPr txBox="1"/>
          <p:nvPr/>
        </p:nvSpPr>
        <p:spPr>
          <a:xfrm>
            <a:off x="4355976" y="6115075"/>
            <a:ext cx="1224136" cy="646331"/>
          </a:xfrm>
          <a:prstGeom prst="rect">
            <a:avLst/>
          </a:prstGeom>
          <a:noFill/>
          <a:ln w="57150">
            <a:solidFill>
              <a:srgbClr val="FF0000"/>
            </a:solidFill>
          </a:ln>
        </p:spPr>
        <p:txBody>
          <a:bodyPr wrap="square" rtlCol="0">
            <a:spAutoFit/>
          </a:bodyPr>
          <a:lstStyle/>
          <a:p>
            <a:pPr algn="ct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就業</a:t>
            </a:r>
          </a:p>
        </p:txBody>
      </p:sp>
      <p:sp>
        <p:nvSpPr>
          <p:cNvPr id="16" name="文字方塊 15">
            <a:extLst>
              <a:ext uri="{FF2B5EF4-FFF2-40B4-BE49-F238E27FC236}">
                <a16:creationId xmlns:a16="http://schemas.microsoft.com/office/drawing/2014/main" id="{8425A782-C0AE-4944-B8F6-AA6C10FC43D6}"/>
              </a:ext>
            </a:extLst>
          </p:cNvPr>
          <p:cNvSpPr txBox="1"/>
          <p:nvPr/>
        </p:nvSpPr>
        <p:spPr>
          <a:xfrm>
            <a:off x="4992942" y="5252868"/>
            <a:ext cx="1224136" cy="646331"/>
          </a:xfrm>
          <a:prstGeom prst="rect">
            <a:avLst/>
          </a:prstGeom>
          <a:noFill/>
          <a:ln w="57150">
            <a:solidFill>
              <a:srgbClr val="FF0000"/>
            </a:solidFill>
          </a:ln>
        </p:spPr>
        <p:txBody>
          <a:bodyPr wrap="square" rtlCol="0">
            <a:spAutoFit/>
          </a:bodyPr>
          <a:lstStyle/>
          <a:p>
            <a:pPr algn="ct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大學</a:t>
            </a:r>
          </a:p>
        </p:txBody>
      </p:sp>
      <p:sp>
        <p:nvSpPr>
          <p:cNvPr id="17" name="文字方塊 16">
            <a:extLst>
              <a:ext uri="{FF2B5EF4-FFF2-40B4-BE49-F238E27FC236}">
                <a16:creationId xmlns:a16="http://schemas.microsoft.com/office/drawing/2014/main" id="{6CDC7FF3-535F-4446-9818-2FC633AE33DA}"/>
              </a:ext>
            </a:extLst>
          </p:cNvPr>
          <p:cNvSpPr txBox="1"/>
          <p:nvPr/>
        </p:nvSpPr>
        <p:spPr>
          <a:xfrm>
            <a:off x="6876256" y="5236559"/>
            <a:ext cx="2232248" cy="646331"/>
          </a:xfrm>
          <a:prstGeom prst="rect">
            <a:avLst/>
          </a:prstGeom>
          <a:noFill/>
          <a:ln w="57150">
            <a:solidFill>
              <a:srgbClr val="FF0000"/>
            </a:solidFill>
          </a:ln>
        </p:spPr>
        <p:txBody>
          <a:bodyPr wrap="square" rtlCol="0">
            <a:spAutoFit/>
          </a:bodyPr>
          <a:lstStyle/>
          <a:p>
            <a:pPr algn="ct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科技大學</a:t>
            </a:r>
          </a:p>
        </p:txBody>
      </p:sp>
      <p:sp>
        <p:nvSpPr>
          <p:cNvPr id="18" name="文字方塊 17">
            <a:extLst>
              <a:ext uri="{FF2B5EF4-FFF2-40B4-BE49-F238E27FC236}">
                <a16:creationId xmlns:a16="http://schemas.microsoft.com/office/drawing/2014/main" id="{37CF4E5E-1E8A-46C4-BA9A-18B759BECD44}"/>
              </a:ext>
            </a:extLst>
          </p:cNvPr>
          <p:cNvSpPr txBox="1"/>
          <p:nvPr/>
        </p:nvSpPr>
        <p:spPr>
          <a:xfrm>
            <a:off x="6012160" y="6107691"/>
            <a:ext cx="1944216" cy="646331"/>
          </a:xfrm>
          <a:prstGeom prst="rect">
            <a:avLst/>
          </a:prstGeom>
          <a:noFill/>
          <a:ln w="57150">
            <a:solidFill>
              <a:srgbClr val="FF0000"/>
            </a:solidFill>
          </a:ln>
        </p:spPr>
        <p:txBody>
          <a:bodyPr wrap="square" rtlCol="0">
            <a:spAutoFit/>
          </a:bodyPr>
          <a:lstStyle/>
          <a:p>
            <a:pPr algn="ctr"/>
            <a:r>
              <a:rPr lang="zh-TW" altLang="en-US" sz="3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志願役</a:t>
            </a:r>
          </a:p>
        </p:txBody>
      </p:sp>
    </p:spTree>
    <p:extLst>
      <p:ext uri="{BB962C8B-B14F-4D97-AF65-F5344CB8AC3E}">
        <p14:creationId xmlns:p14="http://schemas.microsoft.com/office/powerpoint/2010/main" val="604179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12" name="資料庫圖表 11"/>
          <p:cNvGraphicFramePr/>
          <p:nvPr>
            <p:extLst/>
          </p:nvPr>
        </p:nvGraphicFramePr>
        <p:xfrm>
          <a:off x="683593" y="908720"/>
          <a:ext cx="8064871"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文字方塊 12"/>
          <p:cNvSpPr txBox="1"/>
          <p:nvPr/>
        </p:nvSpPr>
        <p:spPr>
          <a:xfrm>
            <a:off x="827584" y="5877272"/>
            <a:ext cx="7848872" cy="646331"/>
          </a:xfrm>
          <a:prstGeom prst="rect">
            <a:avLst/>
          </a:prstGeom>
          <a:noFill/>
        </p:spPr>
        <p:txBody>
          <a:bodyPr wrap="square" rtlCol="0">
            <a:spAutoFit/>
          </a:bodyPr>
          <a:lstStyle/>
          <a:p>
            <a:r>
              <a:rPr lang="zh-TW" altLang="zh-TW" b="1" dirty="0">
                <a:latin typeface="+mj-ea"/>
                <a:ea typeface="+mj-ea"/>
              </a:rPr>
              <a:t>經本校招生委員會決議後，依高級中等學校特色招生專業群科甄選入學簡章規定期程公告正</a:t>
            </a:r>
            <a:r>
              <a:rPr lang="en-US" altLang="zh-TW" b="1" dirty="0">
                <a:latin typeface="+mj-ea"/>
                <a:ea typeface="+mj-ea"/>
              </a:rPr>
              <a:t>(</a:t>
            </a:r>
            <a:r>
              <a:rPr lang="zh-TW" altLang="zh-TW" b="1" dirty="0">
                <a:latin typeface="+mj-ea"/>
                <a:ea typeface="+mj-ea"/>
              </a:rPr>
              <a:t>備</a:t>
            </a:r>
            <a:r>
              <a:rPr lang="en-US" altLang="zh-TW" b="1" dirty="0">
                <a:latin typeface="+mj-ea"/>
                <a:ea typeface="+mj-ea"/>
              </a:rPr>
              <a:t>)</a:t>
            </a:r>
            <a:r>
              <a:rPr lang="zh-TW" altLang="zh-TW" b="1" dirty="0">
                <a:latin typeface="+mj-ea"/>
                <a:ea typeface="+mj-ea"/>
              </a:rPr>
              <a:t>取名單於本校網站。</a:t>
            </a:r>
            <a:endParaRPr lang="zh-TW" altLang="en-US" b="1" dirty="0">
              <a:latin typeface="+mj-ea"/>
              <a:ea typeface="+mj-ea"/>
            </a:endParaRPr>
          </a:p>
        </p:txBody>
      </p:sp>
      <p:pic>
        <p:nvPicPr>
          <p:cNvPr id="8" name="內容版面配置區 3">
            <a:extLst>
              <a:ext uri="{FF2B5EF4-FFF2-40B4-BE49-F238E27FC236}">
                <a16:creationId xmlns:a16="http://schemas.microsoft.com/office/drawing/2014/main" id="{DAFDE359-2DB6-419D-BAC2-4840EB54B5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504" y="129287"/>
            <a:ext cx="1043852" cy="829458"/>
          </a:xfrm>
          <a:prstGeom prst="rect">
            <a:avLst/>
          </a:prstGeom>
          <a:effectLst>
            <a:outerShdw blurRad="50800" dist="38100" dir="8100000" algn="tr" rotWithShape="0">
              <a:prstClr val="black">
                <a:alpha val="40000"/>
              </a:prstClr>
            </a:outerShdw>
          </a:effectLst>
        </p:spPr>
      </p:pic>
      <p:sp>
        <p:nvSpPr>
          <p:cNvPr id="9" name="文字方塊 8">
            <a:extLst>
              <a:ext uri="{FF2B5EF4-FFF2-40B4-BE49-F238E27FC236}">
                <a16:creationId xmlns:a16="http://schemas.microsoft.com/office/drawing/2014/main" id="{16419C32-005B-4E48-BD8E-CBEEE2038921}"/>
              </a:ext>
            </a:extLst>
          </p:cNvPr>
          <p:cNvSpPr txBox="1"/>
          <p:nvPr/>
        </p:nvSpPr>
        <p:spPr>
          <a:xfrm>
            <a:off x="171538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pic>
        <p:nvPicPr>
          <p:cNvPr id="2050" name="Picture 2" descr="湯圓口味最肥不是花生！「人氣7大內餡熱量」曝光，吃4顆極限了｜天下雜誌">
            <a:extLst>
              <a:ext uri="{FF2B5EF4-FFF2-40B4-BE49-F238E27FC236}">
                <a16:creationId xmlns:a16="http://schemas.microsoft.com/office/drawing/2014/main" id="{146F6851-6664-4B7D-A2D3-23F0413182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624" y="3501007"/>
            <a:ext cx="2958613" cy="1887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面試中我該怎麼問問題？三個問題幫你面試面試官-職場寶典-就業秘笈-台北就業大補帖">
            <a:extLst>
              <a:ext uri="{FF2B5EF4-FFF2-40B4-BE49-F238E27FC236}">
                <a16:creationId xmlns:a16="http://schemas.microsoft.com/office/drawing/2014/main" id="{B24D34A4-FE80-4450-AE8B-50422BFB44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4088" y="3753035"/>
            <a:ext cx="2826142" cy="1631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6377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5"/>
          <p:cNvGraphicFramePr>
            <a:graphicFrameLocks/>
          </p:cNvGraphicFramePr>
          <p:nvPr>
            <p:extLst>
              <p:ext uri="{D42A27DB-BD31-4B8C-83A1-F6EECF244321}">
                <p14:modId xmlns:p14="http://schemas.microsoft.com/office/powerpoint/2010/main" val="1764607903"/>
              </p:ext>
            </p:extLst>
          </p:nvPr>
        </p:nvGraphicFramePr>
        <p:xfrm>
          <a:off x="-793104" y="522308"/>
          <a:ext cx="10261648" cy="657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內容版面配置區 3">
            <a:extLst>
              <a:ext uri="{FF2B5EF4-FFF2-40B4-BE49-F238E27FC236}">
                <a16:creationId xmlns:a16="http://schemas.microsoft.com/office/drawing/2014/main" id="{8FBC573F-545B-49E9-ADC4-8C6A7E7146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828" y="-23029"/>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8F2159DB-9B3D-4FF5-B8C6-BE102CE10962}"/>
              </a:ext>
            </a:extLst>
          </p:cNvPr>
          <p:cNvSpPr txBox="1"/>
          <p:nvPr/>
        </p:nvSpPr>
        <p:spPr>
          <a:xfrm>
            <a:off x="1907704" y="48518"/>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2772018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3020849403"/>
              </p:ext>
            </p:extLst>
          </p:nvPr>
        </p:nvGraphicFramePr>
        <p:xfrm>
          <a:off x="189487" y="980728"/>
          <a:ext cx="8820716"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a:extLst>
              <a:ext uri="{FF2B5EF4-FFF2-40B4-BE49-F238E27FC236}">
                <a16:creationId xmlns:a16="http://schemas.microsoft.com/office/drawing/2014/main" id="{C3FD7F40-E03A-4C9E-A3D5-84BCB8B58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820" y="97482"/>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9560C374-B5C1-4B05-8820-5A2BC9B960F8}"/>
              </a:ext>
            </a:extLst>
          </p:cNvPr>
          <p:cNvSpPr txBox="1"/>
          <p:nvPr/>
        </p:nvSpPr>
        <p:spPr>
          <a:xfrm>
            <a:off x="1835696" y="169029"/>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162910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txBox="1">
            <a:spLocks/>
          </p:cNvSpPr>
          <p:nvPr/>
        </p:nvSpPr>
        <p:spPr>
          <a:xfrm>
            <a:off x="523205" y="1340769"/>
            <a:ext cx="8316416" cy="4896544"/>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招生方式：</a:t>
            </a:r>
            <a:r>
              <a:rPr lang="zh-TW" altLang="en-US" sz="2400" dirty="0">
                <a:latin typeface="+mj-ea"/>
                <a:ea typeface="+mj-ea"/>
              </a:rPr>
              <a:t>採</a:t>
            </a:r>
            <a:r>
              <a:rPr lang="zh-TW" altLang="en-US" sz="2400" u="sng" dirty="0">
                <a:latin typeface="+mj-ea"/>
                <a:ea typeface="+mj-ea"/>
              </a:rPr>
              <a:t>單獨辦理</a:t>
            </a:r>
            <a:endParaRPr lang="en-US" altLang="zh-TW" sz="2400" u="sng"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招生區範圍：</a:t>
            </a:r>
            <a:r>
              <a:rPr lang="zh-TW" altLang="en-US" sz="2400" u="sng" dirty="0">
                <a:latin typeface="+mj-ea"/>
                <a:ea typeface="+mj-ea"/>
              </a:rPr>
              <a:t>不限    </a:t>
            </a:r>
            <a:endParaRPr lang="en-US" altLang="zh-TW" sz="2400" u="sng"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招生名額：餐旅管理科</a:t>
            </a:r>
            <a:r>
              <a:rPr lang="zh-TW" altLang="en-US" sz="2400" u="sng" dirty="0">
                <a:solidFill>
                  <a:srgbClr val="FF0000"/>
                </a:solidFill>
                <a:latin typeface="+mj-ea"/>
                <a:ea typeface="+mj-ea"/>
              </a:rPr>
              <a:t> </a:t>
            </a:r>
            <a:r>
              <a:rPr lang="en-US" altLang="zh-TW" sz="2400" u="sng" dirty="0">
                <a:solidFill>
                  <a:srgbClr val="FF0000"/>
                </a:solidFill>
                <a:latin typeface="+mj-ea"/>
                <a:ea typeface="+mj-ea"/>
              </a:rPr>
              <a:t>24</a:t>
            </a:r>
            <a:r>
              <a:rPr lang="zh-TW" altLang="en-US" sz="2400" u="sng" dirty="0">
                <a:solidFill>
                  <a:srgbClr val="FF0000"/>
                </a:solidFill>
                <a:latin typeface="+mj-ea"/>
                <a:ea typeface="+mj-ea"/>
              </a:rPr>
              <a:t>  </a:t>
            </a:r>
            <a:r>
              <a:rPr lang="zh-TW" altLang="en-US" sz="2400" dirty="0">
                <a:latin typeface="+mj-ea"/>
                <a:ea typeface="+mj-ea"/>
              </a:rPr>
              <a:t>名</a:t>
            </a:r>
            <a:endParaRPr lang="en-US" altLang="zh-TW" sz="2400" dirty="0">
              <a:latin typeface="+mj-ea"/>
              <a:ea typeface="+mj-ea"/>
            </a:endParaRPr>
          </a:p>
          <a:p>
            <a:pPr marL="457200" indent="-457200">
              <a:buFont typeface="+mj-lt"/>
              <a:buAutoNum type="arabicPeriod"/>
            </a:pPr>
            <a:r>
              <a:rPr lang="zh-TW" altLang="en-US" sz="2400" dirty="0">
                <a:latin typeface="+mj-ea"/>
                <a:ea typeface="+mj-ea"/>
              </a:rPr>
              <a:t>     </a:t>
            </a:r>
            <a:r>
              <a:rPr lang="zh-TW" altLang="en-US" sz="2400" dirty="0">
                <a:solidFill>
                  <a:srgbClr val="652603"/>
                </a:solidFill>
                <a:latin typeface="+mj-ea"/>
                <a:ea typeface="+mj-ea"/>
              </a:rPr>
              <a:t>命題單位：</a:t>
            </a:r>
            <a:r>
              <a:rPr lang="zh-TW" altLang="en-US" sz="2400" dirty="0">
                <a:latin typeface="+mj-ea"/>
                <a:ea typeface="+mj-ea"/>
              </a:rPr>
              <a:t>校內籌組</a:t>
            </a:r>
            <a:r>
              <a:rPr lang="zh-TW" altLang="en-US" sz="2400" u="sng" dirty="0">
                <a:latin typeface="+mj-ea"/>
                <a:ea typeface="+mj-ea"/>
              </a:rPr>
              <a:t>命題委員會</a:t>
            </a:r>
            <a:r>
              <a:rPr lang="zh-TW" altLang="en-US" sz="2400" dirty="0">
                <a:latin typeface="+mj-ea"/>
                <a:ea typeface="+mj-ea"/>
              </a:rPr>
              <a:t>命題</a:t>
            </a:r>
            <a:endParaRPr lang="en-US" altLang="zh-TW" sz="2400" dirty="0">
              <a:latin typeface="+mj-ea"/>
              <a:ea typeface="+mj-ea"/>
            </a:endParaRPr>
          </a:p>
          <a:p>
            <a:pPr marL="457200" indent="-457200">
              <a:buFont typeface="+mj-lt"/>
              <a:buAutoNum type="arabicPeriod"/>
            </a:pPr>
            <a:r>
              <a:rPr lang="zh-TW" altLang="en-US" sz="2400" dirty="0">
                <a:solidFill>
                  <a:srgbClr val="652603"/>
                </a:solidFill>
                <a:latin typeface="+mj-ea"/>
              </a:rPr>
              <a:t>     </a:t>
            </a:r>
            <a:r>
              <a:rPr lang="zh-TW" altLang="en-US" sz="2400" dirty="0">
                <a:solidFill>
                  <a:srgbClr val="652603"/>
                </a:solidFill>
                <a:latin typeface="+mj-ea"/>
                <a:ea typeface="+mj-ea"/>
              </a:rPr>
              <a:t>錄取方式：</a:t>
            </a:r>
            <a:r>
              <a:rPr lang="zh-TW" altLang="zh-TW" sz="2400" dirty="0">
                <a:latin typeface="+mj-ea"/>
                <a:ea typeface="+mj-ea"/>
              </a:rPr>
              <a:t>依</a:t>
            </a:r>
            <a:r>
              <a:rPr lang="zh-TW" altLang="zh-TW" sz="2400" u="sng" dirty="0">
                <a:latin typeface="+mj-ea"/>
                <a:ea typeface="+mj-ea"/>
              </a:rPr>
              <a:t>總成績高低</a:t>
            </a:r>
            <a:r>
              <a:rPr lang="zh-TW" altLang="zh-TW" sz="2400" dirty="0">
                <a:latin typeface="+mj-ea"/>
                <a:ea typeface="+mj-ea"/>
              </a:rPr>
              <a:t>，</a:t>
            </a:r>
            <a:r>
              <a:rPr lang="zh-TW" altLang="en-US" sz="2400" u="sng" dirty="0">
                <a:latin typeface="+mj-ea"/>
                <a:ea typeface="+mj-ea"/>
              </a:rPr>
              <a:t>正取</a:t>
            </a:r>
            <a:r>
              <a:rPr lang="en-US" altLang="zh-TW" sz="2400" u="sng" dirty="0">
                <a:latin typeface="+mj-ea"/>
                <a:ea typeface="+mj-ea"/>
              </a:rPr>
              <a:t>24</a:t>
            </a:r>
            <a:r>
              <a:rPr lang="zh-TW" altLang="en-US" sz="2400" u="sng" dirty="0">
                <a:latin typeface="+mj-ea"/>
                <a:ea typeface="+mj-ea"/>
              </a:rPr>
              <a:t>名，備取</a:t>
            </a:r>
            <a:r>
              <a:rPr lang="en-US" altLang="zh-TW" sz="2400" u="sng" dirty="0">
                <a:latin typeface="+mj-ea"/>
                <a:ea typeface="+mj-ea"/>
              </a:rPr>
              <a:t>24</a:t>
            </a:r>
            <a:r>
              <a:rPr lang="zh-TW" altLang="en-US" sz="2400" u="sng" dirty="0">
                <a:latin typeface="+mj-ea"/>
                <a:ea typeface="+mj-ea"/>
              </a:rPr>
              <a:t>名</a:t>
            </a:r>
            <a:r>
              <a:rPr lang="zh-TW" altLang="zh-TW" sz="2400" dirty="0">
                <a:latin typeface="+mj-ea"/>
                <a:ea typeface="+mj-ea"/>
              </a:rPr>
              <a:t>。</a:t>
            </a:r>
          </a:p>
          <a:p>
            <a:pPr marL="457200" indent="-457200">
              <a:buFont typeface="+mj-lt"/>
              <a:buAutoNum type="arabicPeriod"/>
            </a:pPr>
            <a:r>
              <a:rPr lang="zh-TW" altLang="en-US" sz="2400" dirty="0">
                <a:latin typeface="+mj-ea"/>
                <a:ea typeface="+mj-ea"/>
              </a:rPr>
              <a:t>     </a:t>
            </a:r>
            <a:r>
              <a:rPr lang="zh-TW" altLang="zh-TW" sz="2400" dirty="0">
                <a:solidFill>
                  <a:srgbClr val="652603"/>
                </a:solidFill>
                <a:latin typeface="+mj-ea"/>
                <a:ea typeface="+mj-ea"/>
              </a:rPr>
              <a:t>同分比序順序：</a:t>
            </a:r>
            <a:endParaRPr lang="en-US" altLang="zh-TW" sz="2400" dirty="0">
              <a:solidFill>
                <a:srgbClr val="652603"/>
              </a:solidFill>
              <a:latin typeface="+mj-ea"/>
              <a:ea typeface="+mj-ea"/>
            </a:endParaRPr>
          </a:p>
          <a:p>
            <a:r>
              <a:rPr lang="zh-TW" altLang="en-US" sz="2400" dirty="0">
                <a:latin typeface="+mj-ea"/>
                <a:ea typeface="+mj-ea"/>
              </a:rPr>
              <a:t>                         </a:t>
            </a:r>
            <a:r>
              <a:rPr lang="en-US" altLang="zh-TW" sz="2400" dirty="0">
                <a:latin typeface="+mj-ea"/>
                <a:ea typeface="+mj-ea"/>
              </a:rPr>
              <a:t>(1) </a:t>
            </a:r>
            <a:r>
              <a:rPr lang="zh-TW" altLang="zh-TW" sz="2400" dirty="0">
                <a:latin typeface="+mj-ea"/>
                <a:ea typeface="+mj-ea"/>
              </a:rPr>
              <a:t>術科</a:t>
            </a:r>
            <a:r>
              <a:rPr lang="zh-TW" altLang="en-US" sz="2400" dirty="0">
                <a:latin typeface="+mj-ea"/>
                <a:ea typeface="+mj-ea"/>
              </a:rPr>
              <a:t>操作</a:t>
            </a:r>
            <a:r>
              <a:rPr lang="zh-TW" altLang="zh-TW" sz="2400" dirty="0">
                <a:latin typeface="+mj-ea"/>
                <a:ea typeface="+mj-ea"/>
              </a:rPr>
              <a:t>成績</a:t>
            </a:r>
            <a:r>
              <a:rPr lang="en-US" altLang="zh-TW" sz="2400" dirty="0">
                <a:latin typeface="+mj-ea"/>
                <a:ea typeface="+mj-ea"/>
              </a:rPr>
              <a:t>(2)</a:t>
            </a:r>
            <a:r>
              <a:rPr lang="zh-TW" altLang="zh-TW" sz="2400" dirty="0">
                <a:latin typeface="+mj-ea"/>
                <a:ea typeface="+mj-ea"/>
              </a:rPr>
              <a:t>面試成績</a:t>
            </a:r>
            <a:endParaRPr lang="zh-TW" altLang="en-US" sz="2400" dirty="0">
              <a:latin typeface="+mj-ea"/>
              <a:ea typeface="+mj-ea"/>
            </a:endParaRPr>
          </a:p>
        </p:txBody>
      </p:sp>
      <p:pic>
        <p:nvPicPr>
          <p:cNvPr id="14" name="內容版面配置區 3">
            <a:extLst>
              <a:ext uri="{FF2B5EF4-FFF2-40B4-BE49-F238E27FC236}">
                <a16:creationId xmlns:a16="http://schemas.microsoft.com/office/drawing/2014/main" id="{767DA404-6899-4A28-92BD-938B4469D9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94" y="254870"/>
            <a:ext cx="1043852" cy="829458"/>
          </a:xfrm>
          <a:prstGeom prst="rect">
            <a:avLst/>
          </a:prstGeom>
          <a:effectLst>
            <a:outerShdw blurRad="50800" dist="38100" dir="8100000" algn="tr" rotWithShape="0">
              <a:prstClr val="black">
                <a:alpha val="40000"/>
              </a:prstClr>
            </a:outerShdw>
          </a:effectLst>
        </p:spPr>
      </p:pic>
      <p:sp>
        <p:nvSpPr>
          <p:cNvPr id="15" name="文字方塊 14">
            <a:extLst>
              <a:ext uri="{FF2B5EF4-FFF2-40B4-BE49-F238E27FC236}">
                <a16:creationId xmlns:a16="http://schemas.microsoft.com/office/drawing/2014/main" id="{98685D0A-2B2B-4A63-B898-1FC4EBE34BF5}"/>
              </a:ext>
            </a:extLst>
          </p:cNvPr>
          <p:cNvSpPr txBox="1"/>
          <p:nvPr/>
        </p:nvSpPr>
        <p:spPr>
          <a:xfrm>
            <a:off x="1760470" y="326417"/>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pic>
        <p:nvPicPr>
          <p:cNvPr id="5122" name="Picture 2" descr="餐旅管理學類| 大學問- 升大學找大學問">
            <a:extLst>
              <a:ext uri="{FF2B5EF4-FFF2-40B4-BE49-F238E27FC236}">
                <a16:creationId xmlns:a16="http://schemas.microsoft.com/office/drawing/2014/main" id="{9EAAF0CC-F995-462E-B55B-EAC70CB42C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665537"/>
            <a:ext cx="2753883" cy="2065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4" descr="面試中我該怎麼問問題？三個問題幫你面試面試官-職場寶典-就業秘笈-台北就業大補帖">
            <a:extLst>
              <a:ext uri="{FF2B5EF4-FFF2-40B4-BE49-F238E27FC236}">
                <a16:creationId xmlns:a16="http://schemas.microsoft.com/office/drawing/2014/main" id="{2BDB5911-7BA2-4F4D-B7F6-2B089EA5B0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6790" y="4701280"/>
            <a:ext cx="3293642" cy="190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75813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資料庫圖表 5"/>
          <p:cNvGraphicFramePr/>
          <p:nvPr>
            <p:extLst>
              <p:ext uri="{D42A27DB-BD31-4B8C-83A1-F6EECF244321}">
                <p14:modId xmlns:p14="http://schemas.microsoft.com/office/powerpoint/2010/main" val="4274955548"/>
              </p:ext>
            </p:extLst>
          </p:nvPr>
        </p:nvGraphicFramePr>
        <p:xfrm>
          <a:off x="683593" y="908720"/>
          <a:ext cx="8064871"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971600" y="5874952"/>
            <a:ext cx="7704856" cy="646331"/>
          </a:xfrm>
          <a:prstGeom prst="rect">
            <a:avLst/>
          </a:prstGeom>
          <a:noFill/>
        </p:spPr>
        <p:txBody>
          <a:bodyPr wrap="square" rtlCol="0">
            <a:spAutoFit/>
          </a:bodyPr>
          <a:lstStyle/>
          <a:p>
            <a:r>
              <a:rPr lang="zh-TW" altLang="zh-TW" b="1" dirty="0">
                <a:solidFill>
                  <a:schemeClr val="bg1"/>
                </a:solidFill>
                <a:latin typeface="+mj-ea"/>
                <a:ea typeface="+mj-ea"/>
              </a:rPr>
              <a:t>經本校招生委員會決議後，依高級中等學校特色招生專業群科甄選入學簡章規定期程公告正</a:t>
            </a:r>
            <a:r>
              <a:rPr lang="en-US" altLang="zh-TW" b="1" dirty="0">
                <a:solidFill>
                  <a:schemeClr val="bg1"/>
                </a:solidFill>
                <a:latin typeface="+mj-ea"/>
                <a:ea typeface="+mj-ea"/>
              </a:rPr>
              <a:t>(</a:t>
            </a:r>
            <a:r>
              <a:rPr lang="zh-TW" altLang="zh-TW" b="1" dirty="0">
                <a:solidFill>
                  <a:schemeClr val="bg1"/>
                </a:solidFill>
                <a:latin typeface="+mj-ea"/>
                <a:ea typeface="+mj-ea"/>
              </a:rPr>
              <a:t>備</a:t>
            </a:r>
            <a:r>
              <a:rPr lang="en-US" altLang="zh-TW" b="1" dirty="0">
                <a:solidFill>
                  <a:schemeClr val="bg1"/>
                </a:solidFill>
                <a:latin typeface="+mj-ea"/>
                <a:ea typeface="+mj-ea"/>
              </a:rPr>
              <a:t>)</a:t>
            </a:r>
            <a:r>
              <a:rPr lang="zh-TW" altLang="zh-TW" b="1" dirty="0">
                <a:solidFill>
                  <a:schemeClr val="bg1"/>
                </a:solidFill>
                <a:latin typeface="+mj-ea"/>
                <a:ea typeface="+mj-ea"/>
              </a:rPr>
              <a:t>取名單於本校網站。</a:t>
            </a:r>
            <a:endParaRPr lang="zh-TW" altLang="en-US" b="1" dirty="0">
              <a:solidFill>
                <a:schemeClr val="bg1"/>
              </a:solidFill>
              <a:latin typeface="+mj-ea"/>
              <a:ea typeface="+mj-ea"/>
            </a:endParaRPr>
          </a:p>
        </p:txBody>
      </p:sp>
      <p:pic>
        <p:nvPicPr>
          <p:cNvPr id="6146" name="Picture 2" descr="洋蔥炒肉絲by 美霞姐的廚房- 愛料理">
            <a:extLst>
              <a:ext uri="{FF2B5EF4-FFF2-40B4-BE49-F238E27FC236}">
                <a16:creationId xmlns:a16="http://schemas.microsoft.com/office/drawing/2014/main" id="{46A6E340-CFE8-4E33-B4FC-F8697076B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4076314"/>
            <a:ext cx="2240174" cy="1687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4" descr="面試中我該怎麼問問題？三個問題幫你面試面試官-職場寶典-就業秘笈-台北就業大補帖">
            <a:extLst>
              <a:ext uri="{FF2B5EF4-FFF2-40B4-BE49-F238E27FC236}">
                <a16:creationId xmlns:a16="http://schemas.microsoft.com/office/drawing/2014/main" id="{B02DCC86-87A6-4801-830B-53511ADAF3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3786" y="3709899"/>
            <a:ext cx="3293642" cy="190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內容版面配置區 3">
            <a:extLst>
              <a:ext uri="{FF2B5EF4-FFF2-40B4-BE49-F238E27FC236}">
                <a16:creationId xmlns:a16="http://schemas.microsoft.com/office/drawing/2014/main" id="{88A371CA-AE65-4B49-9B96-757005E2B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11" name="文字方塊 10">
            <a:extLst>
              <a:ext uri="{FF2B5EF4-FFF2-40B4-BE49-F238E27FC236}">
                <a16:creationId xmlns:a16="http://schemas.microsoft.com/office/drawing/2014/main" id="{6FE38912-27C9-4CAC-B743-3AD1AA93AAD1}"/>
              </a:ext>
            </a:extLst>
          </p:cNvPr>
          <p:cNvSpPr txBox="1"/>
          <p:nvPr/>
        </p:nvSpPr>
        <p:spPr>
          <a:xfrm>
            <a:off x="170206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78739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內容版面配置區 5"/>
          <p:cNvGraphicFramePr>
            <a:graphicFrameLocks/>
          </p:cNvGraphicFramePr>
          <p:nvPr>
            <p:extLst>
              <p:ext uri="{D42A27DB-BD31-4B8C-83A1-F6EECF244321}">
                <p14:modId xmlns:p14="http://schemas.microsoft.com/office/powerpoint/2010/main" val="2760569900"/>
              </p:ext>
            </p:extLst>
          </p:nvPr>
        </p:nvGraphicFramePr>
        <p:xfrm>
          <a:off x="-1037207" y="898382"/>
          <a:ext cx="10181207" cy="5988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a:extLst>
              <a:ext uri="{FF2B5EF4-FFF2-40B4-BE49-F238E27FC236}">
                <a16:creationId xmlns:a16="http://schemas.microsoft.com/office/drawing/2014/main" id="{B6C2A87D-041D-4A26-83FE-F4A742C77C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778DA9B7-96E0-4691-BF9B-7D31205D2963}"/>
              </a:ext>
            </a:extLst>
          </p:cNvPr>
          <p:cNvSpPr txBox="1"/>
          <p:nvPr/>
        </p:nvSpPr>
        <p:spPr>
          <a:xfrm>
            <a:off x="170206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3306366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p:txBody>
          <a:bodyPr/>
          <a:lstStyle/>
          <a:p>
            <a:endParaRPr lang="zh-TW" altLang="en-US"/>
          </a:p>
        </p:txBody>
      </p:sp>
      <p:graphicFrame>
        <p:nvGraphicFramePr>
          <p:cNvPr id="8" name="內容版面配置區 5"/>
          <p:cNvGraphicFramePr>
            <a:graphicFrameLocks/>
          </p:cNvGraphicFramePr>
          <p:nvPr>
            <p:extLst>
              <p:ext uri="{D42A27DB-BD31-4B8C-83A1-F6EECF244321}">
                <p14:modId xmlns:p14="http://schemas.microsoft.com/office/powerpoint/2010/main" val="4041725469"/>
              </p:ext>
            </p:extLst>
          </p:nvPr>
        </p:nvGraphicFramePr>
        <p:xfrm>
          <a:off x="621174" y="1078180"/>
          <a:ext cx="772272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p:cNvSpPr txBox="1"/>
          <p:nvPr/>
        </p:nvSpPr>
        <p:spPr>
          <a:xfrm>
            <a:off x="2555218" y="5733256"/>
            <a:ext cx="4752527" cy="659540"/>
          </a:xfrm>
          <a:prstGeom prst="rect">
            <a:avLst/>
          </a:prstGeom>
          <a:noFill/>
        </p:spPr>
        <p:txBody>
          <a:bodyPr wrap="square" rtlCol="0">
            <a:spAutoFit/>
            <a:scene3d>
              <a:camera prst="obliqueTopLeft"/>
              <a:lightRig rig="threePt" dir="t"/>
            </a:scene3d>
            <a:sp3d extrusionH="57150">
              <a:bevelT w="82550" h="38100" prst="coolSlant"/>
            </a:sp3d>
          </a:bodyPr>
          <a:lstStyle/>
          <a:p>
            <a:pPr>
              <a:lnSpc>
                <a:spcPct val="150000"/>
              </a:lnSpc>
            </a:pPr>
            <a:r>
              <a:rPr lang="zh-TW" altLang="en-US" sz="2800" b="1" dirty="0">
                <a:solidFill>
                  <a:schemeClr val="bg2"/>
                </a:solidFill>
                <a:effectLst>
                  <a:outerShdw blurRad="50800" dist="38100" dir="13500000" algn="br" rotWithShape="0">
                    <a:prstClr val="black">
                      <a:alpha val="40000"/>
                    </a:prstClr>
                  </a:outerShdw>
                </a:effectLst>
                <a:latin typeface="+mj-ea"/>
                <a:ea typeface="+mj-ea"/>
              </a:rPr>
              <a:t>機械群特色課程規劃</a:t>
            </a:r>
          </a:p>
        </p:txBody>
      </p:sp>
      <p:pic>
        <p:nvPicPr>
          <p:cNvPr id="10" name="內容版面配置區 3">
            <a:extLst>
              <a:ext uri="{FF2B5EF4-FFF2-40B4-BE49-F238E27FC236}">
                <a16:creationId xmlns:a16="http://schemas.microsoft.com/office/drawing/2014/main" id="{7F0B55AE-2BAC-4C01-BA63-5D5790D5C5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11" name="文字方塊 10">
            <a:extLst>
              <a:ext uri="{FF2B5EF4-FFF2-40B4-BE49-F238E27FC236}">
                <a16:creationId xmlns:a16="http://schemas.microsoft.com/office/drawing/2014/main" id="{59001547-BA06-41FE-B7F3-BDAA400F2E67}"/>
              </a:ext>
            </a:extLst>
          </p:cNvPr>
          <p:cNvSpPr txBox="1"/>
          <p:nvPr/>
        </p:nvSpPr>
        <p:spPr>
          <a:xfrm>
            <a:off x="170206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1077248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資料庫圖表 5"/>
          <p:cNvGraphicFramePr/>
          <p:nvPr>
            <p:extLst>
              <p:ext uri="{D42A27DB-BD31-4B8C-83A1-F6EECF244321}">
                <p14:modId xmlns:p14="http://schemas.microsoft.com/office/powerpoint/2010/main" val="4195096258"/>
              </p:ext>
            </p:extLst>
          </p:nvPr>
        </p:nvGraphicFramePr>
        <p:xfrm>
          <a:off x="683593" y="908720"/>
          <a:ext cx="8064871"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971600" y="5874952"/>
            <a:ext cx="7704856" cy="646331"/>
          </a:xfrm>
          <a:prstGeom prst="rect">
            <a:avLst/>
          </a:prstGeom>
          <a:noFill/>
        </p:spPr>
        <p:txBody>
          <a:bodyPr wrap="square" rtlCol="0">
            <a:spAutoFit/>
          </a:bodyPr>
          <a:lstStyle/>
          <a:p>
            <a:r>
              <a:rPr lang="zh-TW" altLang="zh-TW" b="1" dirty="0">
                <a:solidFill>
                  <a:schemeClr val="bg1"/>
                </a:solidFill>
                <a:latin typeface="+mj-ea"/>
                <a:ea typeface="+mj-ea"/>
              </a:rPr>
              <a:t>經本校招生委員會決議後，依高級中等學校特色招生專業群科甄選入學簡章規定期程公告正</a:t>
            </a:r>
            <a:r>
              <a:rPr lang="en-US" altLang="zh-TW" b="1" dirty="0">
                <a:solidFill>
                  <a:schemeClr val="bg1"/>
                </a:solidFill>
                <a:latin typeface="+mj-ea"/>
                <a:ea typeface="+mj-ea"/>
              </a:rPr>
              <a:t>(</a:t>
            </a:r>
            <a:r>
              <a:rPr lang="zh-TW" altLang="zh-TW" b="1" dirty="0">
                <a:solidFill>
                  <a:schemeClr val="bg1"/>
                </a:solidFill>
                <a:latin typeface="+mj-ea"/>
                <a:ea typeface="+mj-ea"/>
              </a:rPr>
              <a:t>備</a:t>
            </a:r>
            <a:r>
              <a:rPr lang="en-US" altLang="zh-TW" b="1" dirty="0">
                <a:solidFill>
                  <a:schemeClr val="bg1"/>
                </a:solidFill>
                <a:latin typeface="+mj-ea"/>
                <a:ea typeface="+mj-ea"/>
              </a:rPr>
              <a:t>)</a:t>
            </a:r>
            <a:r>
              <a:rPr lang="zh-TW" altLang="zh-TW" b="1" dirty="0">
                <a:solidFill>
                  <a:schemeClr val="bg1"/>
                </a:solidFill>
                <a:latin typeface="+mj-ea"/>
                <a:ea typeface="+mj-ea"/>
              </a:rPr>
              <a:t>取名單於本校網站。</a:t>
            </a:r>
            <a:endParaRPr lang="zh-TW" altLang="en-US" b="1" dirty="0">
              <a:solidFill>
                <a:schemeClr val="bg1"/>
              </a:solidFill>
              <a:latin typeface="+mj-ea"/>
              <a:ea typeface="+mj-ea"/>
            </a:endParaRPr>
          </a:p>
        </p:txBody>
      </p:sp>
      <p:pic>
        <p:nvPicPr>
          <p:cNvPr id="7172" name="Picture 4" descr="Free Online Course: 工程圖學2D CAD from Coursera | Class Central">
            <a:extLst>
              <a:ext uri="{FF2B5EF4-FFF2-40B4-BE49-F238E27FC236}">
                <a16:creationId xmlns:a16="http://schemas.microsoft.com/office/drawing/2014/main" id="{3EBC64E3-CB94-4A6B-892B-F612FDBF9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278" y="2251536"/>
            <a:ext cx="43815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 name="內容版面配置區 3">
            <a:extLst>
              <a:ext uri="{FF2B5EF4-FFF2-40B4-BE49-F238E27FC236}">
                <a16:creationId xmlns:a16="http://schemas.microsoft.com/office/drawing/2014/main" id="{0CC25465-BF9C-4B0B-B96E-92679CA48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11" name="文字方塊 10">
            <a:extLst>
              <a:ext uri="{FF2B5EF4-FFF2-40B4-BE49-F238E27FC236}">
                <a16:creationId xmlns:a16="http://schemas.microsoft.com/office/drawing/2014/main" id="{987146E6-7098-423B-84ED-B18AA5C38CC1}"/>
              </a:ext>
            </a:extLst>
          </p:cNvPr>
          <p:cNvSpPr txBox="1"/>
          <p:nvPr/>
        </p:nvSpPr>
        <p:spPr>
          <a:xfrm>
            <a:off x="170206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1969171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144874191"/>
              </p:ext>
            </p:extLst>
          </p:nvPr>
        </p:nvGraphicFramePr>
        <p:xfrm>
          <a:off x="837940" y="1340768"/>
          <a:ext cx="7632847" cy="4493484"/>
        </p:xfrm>
        <a:graphic>
          <a:graphicData uri="http://schemas.openxmlformats.org/drawingml/2006/table">
            <a:tbl>
              <a:tblPr firstRow="1" firstCol="1" bandRow="1" bandCol="1">
                <a:effectLst>
                  <a:outerShdw blurRad="50800" dist="38100" dir="16200000" rotWithShape="0">
                    <a:prstClr val="black">
                      <a:alpha val="40000"/>
                    </a:prstClr>
                  </a:outerShdw>
                </a:effectLst>
                <a:tableStyleId>{21E4AEA4-8DFA-4A89-87EB-49C32662AFE0}</a:tableStyleId>
              </a:tblPr>
              <a:tblGrid>
                <a:gridCol w="2117044">
                  <a:extLst>
                    <a:ext uri="{9D8B030D-6E8A-4147-A177-3AD203B41FA5}">
                      <a16:colId xmlns:a16="http://schemas.microsoft.com/office/drawing/2014/main" val="20000"/>
                    </a:ext>
                  </a:extLst>
                </a:gridCol>
                <a:gridCol w="2297297">
                  <a:extLst>
                    <a:ext uri="{9D8B030D-6E8A-4147-A177-3AD203B41FA5}">
                      <a16:colId xmlns:a16="http://schemas.microsoft.com/office/drawing/2014/main" val="20001"/>
                    </a:ext>
                  </a:extLst>
                </a:gridCol>
                <a:gridCol w="3218506">
                  <a:extLst>
                    <a:ext uri="{9D8B030D-6E8A-4147-A177-3AD203B41FA5}">
                      <a16:colId xmlns:a16="http://schemas.microsoft.com/office/drawing/2014/main" val="20002"/>
                    </a:ext>
                  </a:extLst>
                </a:gridCol>
              </a:tblGrid>
              <a:tr h="651881">
                <a:tc>
                  <a:txBody>
                    <a:bodyPr/>
                    <a:lstStyle/>
                    <a:p>
                      <a:pPr algn="ctr">
                        <a:spcAft>
                          <a:spcPts val="0"/>
                        </a:spcAft>
                      </a:pPr>
                      <a:r>
                        <a:rPr lang="zh-TW" sz="1800" b="1" kern="100" dirty="0">
                          <a:solidFill>
                            <a:schemeClr val="bg1"/>
                          </a:solidFill>
                          <a:effectLst/>
                          <a:latin typeface="+mj-ea"/>
                          <a:ea typeface="+mj-ea"/>
                        </a:rPr>
                        <a:t>項目</a:t>
                      </a:r>
                    </a:p>
                  </a:txBody>
                  <a:tcPr marL="68580" marR="68580" marT="0" marB="0" anchor="ctr"/>
                </a:tc>
                <a:tc>
                  <a:txBody>
                    <a:bodyPr/>
                    <a:lstStyle/>
                    <a:p>
                      <a:pPr marL="0" algn="ctr" defTabSz="914400" rtl="0" eaLnBrk="1" latinLnBrk="0" hangingPunct="1">
                        <a:spcAft>
                          <a:spcPts val="0"/>
                        </a:spcAft>
                      </a:pPr>
                      <a:r>
                        <a:rPr lang="zh-TW" sz="1800" b="1" kern="100" dirty="0">
                          <a:solidFill>
                            <a:schemeClr val="bg1"/>
                          </a:solidFill>
                          <a:effectLst/>
                          <a:latin typeface="+mj-ea"/>
                          <a:ea typeface="+mj-ea"/>
                        </a:rPr>
                        <a:t>人數</a:t>
                      </a:r>
                      <a:endParaRPr lang="zh-TW" sz="1800" b="1" kern="100" dirty="0">
                        <a:solidFill>
                          <a:schemeClr val="bg1"/>
                        </a:solidFill>
                        <a:effectLst/>
                        <a:latin typeface="+mj-ea"/>
                        <a:ea typeface="+mj-ea"/>
                        <a:cs typeface="+mn-cs"/>
                      </a:endParaRPr>
                    </a:p>
                  </a:txBody>
                  <a:tcPr marL="68580" marR="68580" marT="0" marB="0" anchor="ctr"/>
                </a:tc>
                <a:tc>
                  <a:txBody>
                    <a:bodyPr/>
                    <a:lstStyle/>
                    <a:p>
                      <a:pPr marL="0" algn="ctr" defTabSz="914400" rtl="0" eaLnBrk="1" latinLnBrk="0" hangingPunct="1">
                        <a:spcAft>
                          <a:spcPts val="0"/>
                        </a:spcAft>
                      </a:pPr>
                      <a:r>
                        <a:rPr lang="zh-TW" sz="1800" b="1" kern="100" dirty="0">
                          <a:solidFill>
                            <a:schemeClr val="bg1"/>
                          </a:solidFill>
                          <a:effectLst/>
                          <a:latin typeface="+mj-ea"/>
                          <a:ea typeface="+mj-ea"/>
                        </a:rPr>
                        <a:t>備註</a:t>
                      </a:r>
                      <a:endParaRPr lang="zh-TW" sz="1800" b="1" kern="100" dirty="0">
                        <a:solidFill>
                          <a:schemeClr val="bg1"/>
                        </a:solidFill>
                        <a:effectLst/>
                        <a:latin typeface="+mj-ea"/>
                        <a:ea typeface="+mj-ea"/>
                        <a:cs typeface="+mn-cs"/>
                      </a:endParaRPr>
                    </a:p>
                  </a:txBody>
                  <a:tcPr marL="68580" marR="68580" marT="0" marB="0" anchor="ctr"/>
                </a:tc>
                <a:extLst>
                  <a:ext uri="{0D108BD9-81ED-4DB2-BD59-A6C34878D82A}">
                    <a16:rowId xmlns:a16="http://schemas.microsoft.com/office/drawing/2014/main" val="10000"/>
                  </a:ext>
                </a:extLst>
              </a:tr>
              <a:tr h="530344">
                <a:tc>
                  <a:txBody>
                    <a:bodyPr/>
                    <a:lstStyle/>
                    <a:p>
                      <a:pPr algn="ctr">
                        <a:spcAft>
                          <a:spcPts val="0"/>
                        </a:spcAft>
                      </a:pPr>
                      <a:r>
                        <a:rPr lang="zh-TW" sz="1800" b="1" kern="100" dirty="0">
                          <a:solidFill>
                            <a:schemeClr val="bg1"/>
                          </a:solidFill>
                          <a:effectLst/>
                          <a:latin typeface="+mj-ea"/>
                          <a:ea typeface="+mj-ea"/>
                        </a:rPr>
                        <a:t>學校總招生名額</a:t>
                      </a:r>
                    </a:p>
                  </a:txBody>
                  <a:tcPr marL="68580" marR="68580" marT="0" marB="0" anchor="ctr"/>
                </a:tc>
                <a:tc>
                  <a:txBody>
                    <a:bodyPr/>
                    <a:lstStyle/>
                    <a:p>
                      <a:pPr marL="0" algn="ctr" defTabSz="914400" rtl="0" eaLnBrk="1" latinLnBrk="0" hangingPunct="1">
                        <a:spcAft>
                          <a:spcPts val="0"/>
                        </a:spcAft>
                      </a:pPr>
                      <a:r>
                        <a:rPr lang="en-US" sz="2000" b="1" kern="100" dirty="0">
                          <a:solidFill>
                            <a:schemeClr val="accent6"/>
                          </a:solidFill>
                          <a:effectLst/>
                          <a:latin typeface="+mj-ea"/>
                          <a:ea typeface="+mj-ea"/>
                        </a:rPr>
                        <a:t>3</a:t>
                      </a:r>
                      <a:r>
                        <a:rPr lang="en-US" altLang="zh-TW" sz="2000" b="1" kern="100" dirty="0">
                          <a:solidFill>
                            <a:schemeClr val="accent6"/>
                          </a:solidFill>
                          <a:effectLst/>
                          <a:latin typeface="+mj-ea"/>
                          <a:ea typeface="+mj-ea"/>
                        </a:rPr>
                        <a:t>4</a:t>
                      </a:r>
                      <a:r>
                        <a:rPr lang="en-US" sz="2000" b="1" kern="100" dirty="0">
                          <a:solidFill>
                            <a:schemeClr val="accent6"/>
                          </a:solidFill>
                          <a:effectLst/>
                          <a:latin typeface="+mj-ea"/>
                          <a:ea typeface="+mj-ea"/>
                        </a:rPr>
                        <a:t>0</a:t>
                      </a:r>
                      <a:r>
                        <a:rPr lang="zh-TW" sz="2000" b="1" kern="100" dirty="0">
                          <a:solidFill>
                            <a:schemeClr val="accent6"/>
                          </a:solidFill>
                          <a:effectLst/>
                          <a:latin typeface="+mj-ea"/>
                          <a:ea typeface="+mj-ea"/>
                        </a:rPr>
                        <a:t>人</a:t>
                      </a:r>
                      <a:endParaRPr lang="zh-TW" sz="2000" b="1" kern="100" dirty="0">
                        <a:solidFill>
                          <a:schemeClr val="accent6"/>
                        </a:solidFill>
                        <a:effectLst/>
                        <a:latin typeface="+mj-ea"/>
                        <a:ea typeface="+mj-ea"/>
                        <a:cs typeface="+mn-cs"/>
                      </a:endParaRPr>
                    </a:p>
                  </a:txBody>
                  <a:tcPr marL="68580" marR="68580" marT="0" marB="0" anchor="ctr"/>
                </a:tc>
                <a:tc>
                  <a:txBody>
                    <a:bodyPr/>
                    <a:lstStyle/>
                    <a:p>
                      <a:pPr marL="0" algn="ctr" defTabSz="914400" rtl="0" eaLnBrk="1" latinLnBrk="0" hangingPunct="1">
                        <a:spcAft>
                          <a:spcPts val="0"/>
                        </a:spcAft>
                      </a:pPr>
                      <a:r>
                        <a:rPr lang="zh-TW" altLang="en-US" sz="2000" b="1" kern="100" dirty="0">
                          <a:solidFill>
                            <a:schemeClr val="accent6"/>
                          </a:solidFill>
                          <a:effectLst/>
                          <a:latin typeface="+mj-ea"/>
                          <a:ea typeface="+mj-ea"/>
                        </a:rPr>
                        <a:t>專業群科</a:t>
                      </a:r>
                      <a:r>
                        <a:rPr lang="zh-TW" sz="2000" b="1" kern="100" dirty="0">
                          <a:solidFill>
                            <a:schemeClr val="accent6"/>
                          </a:solidFill>
                          <a:effectLst/>
                          <a:latin typeface="+mj-ea"/>
                          <a:ea typeface="+mj-ea"/>
                        </a:rPr>
                        <a:t>：</a:t>
                      </a:r>
                      <a:r>
                        <a:rPr lang="en-US" sz="2000" b="1" kern="100" dirty="0">
                          <a:solidFill>
                            <a:schemeClr val="accent6"/>
                          </a:solidFill>
                          <a:effectLst/>
                          <a:latin typeface="+mj-ea"/>
                          <a:ea typeface="+mj-ea"/>
                        </a:rPr>
                        <a:t>3</a:t>
                      </a:r>
                      <a:r>
                        <a:rPr lang="en-US" altLang="zh-TW" sz="2000" b="1" kern="100" dirty="0">
                          <a:solidFill>
                            <a:schemeClr val="accent6"/>
                          </a:solidFill>
                          <a:effectLst/>
                          <a:latin typeface="+mj-ea"/>
                          <a:ea typeface="+mj-ea"/>
                        </a:rPr>
                        <a:t>4</a:t>
                      </a:r>
                      <a:r>
                        <a:rPr lang="en-US" sz="2000" b="1" kern="100" dirty="0">
                          <a:solidFill>
                            <a:schemeClr val="accent6"/>
                          </a:solidFill>
                          <a:effectLst/>
                          <a:latin typeface="+mj-ea"/>
                          <a:ea typeface="+mj-ea"/>
                        </a:rPr>
                        <a:t>0</a:t>
                      </a:r>
                      <a:r>
                        <a:rPr lang="zh-TW" sz="2000" b="1" kern="100" dirty="0">
                          <a:solidFill>
                            <a:schemeClr val="accent6"/>
                          </a:solidFill>
                          <a:effectLst/>
                          <a:latin typeface="+mj-ea"/>
                          <a:ea typeface="+mj-ea"/>
                        </a:rPr>
                        <a:t>人</a:t>
                      </a:r>
                      <a:endParaRPr lang="zh-TW" sz="2000" b="1" kern="100" dirty="0">
                        <a:solidFill>
                          <a:schemeClr val="accent6"/>
                        </a:solidFill>
                        <a:effectLst/>
                        <a:latin typeface="+mj-ea"/>
                        <a:ea typeface="+mj-ea"/>
                        <a:cs typeface="+mn-cs"/>
                      </a:endParaRPr>
                    </a:p>
                  </a:txBody>
                  <a:tcPr marL="68580" marR="68580" marT="0" marB="0" anchor="ctr"/>
                </a:tc>
                <a:extLst>
                  <a:ext uri="{0D108BD9-81ED-4DB2-BD59-A6C34878D82A}">
                    <a16:rowId xmlns:a16="http://schemas.microsoft.com/office/drawing/2014/main" val="10001"/>
                  </a:ext>
                </a:extLst>
              </a:tr>
              <a:tr h="2121379">
                <a:tc>
                  <a:txBody>
                    <a:bodyPr/>
                    <a:lstStyle/>
                    <a:p>
                      <a:pPr algn="ctr">
                        <a:spcAft>
                          <a:spcPts val="0"/>
                        </a:spcAft>
                      </a:pPr>
                      <a:r>
                        <a:rPr lang="zh-TW" sz="1800" b="1" kern="100" dirty="0">
                          <a:solidFill>
                            <a:schemeClr val="bg1"/>
                          </a:solidFill>
                          <a:effectLst/>
                          <a:latin typeface="+mj-ea"/>
                          <a:ea typeface="+mj-ea"/>
                        </a:rPr>
                        <a:t>特色招生之名額</a:t>
                      </a:r>
                    </a:p>
                  </a:txBody>
                  <a:tcPr marL="68580" marR="68580" marT="0" marB="0" anchor="ctr"/>
                </a:tc>
                <a:tc>
                  <a:txBody>
                    <a:bodyPr/>
                    <a:lstStyle/>
                    <a:p>
                      <a:pPr algn="ctr">
                        <a:spcAft>
                          <a:spcPts val="0"/>
                        </a:spcAft>
                      </a:pPr>
                      <a:r>
                        <a:rPr lang="en-US" altLang="zh-TW" sz="2000" b="1" kern="100" dirty="0">
                          <a:solidFill>
                            <a:schemeClr val="accent6"/>
                          </a:solidFill>
                          <a:effectLst/>
                          <a:latin typeface="+mj-ea"/>
                          <a:ea typeface="+mj-ea"/>
                        </a:rPr>
                        <a:t>125</a:t>
                      </a:r>
                      <a:r>
                        <a:rPr lang="zh-TW" sz="2000" b="1" kern="100" dirty="0">
                          <a:solidFill>
                            <a:schemeClr val="accent6"/>
                          </a:solidFill>
                          <a:effectLst/>
                          <a:latin typeface="+mj-ea"/>
                          <a:ea typeface="+mj-ea"/>
                        </a:rPr>
                        <a:t>人</a:t>
                      </a:r>
                    </a:p>
                  </a:txBody>
                  <a:tcPr marL="68580" marR="68580" marT="0" marB="0" anchor="ctr"/>
                </a:tc>
                <a:tc>
                  <a:txBody>
                    <a:bodyPr/>
                    <a:lstStyle/>
                    <a:p>
                      <a:pPr algn="l">
                        <a:spcAft>
                          <a:spcPts val="0"/>
                        </a:spcAft>
                      </a:pPr>
                      <a:r>
                        <a:rPr lang="zh-TW" altLang="en-US" sz="2000" b="1" kern="100" dirty="0">
                          <a:solidFill>
                            <a:schemeClr val="accent6"/>
                          </a:solidFill>
                          <a:effectLst/>
                          <a:latin typeface="+mj-ea"/>
                          <a:ea typeface="+mj-ea"/>
                        </a:rPr>
                        <a:t>       </a:t>
                      </a:r>
                      <a:r>
                        <a:rPr lang="zh-TW" sz="2000" b="1" kern="100" dirty="0">
                          <a:solidFill>
                            <a:schemeClr val="accent6"/>
                          </a:solidFill>
                          <a:effectLst/>
                          <a:latin typeface="+mj-ea"/>
                          <a:ea typeface="+mj-ea"/>
                        </a:rPr>
                        <a:t>農</a:t>
                      </a:r>
                      <a:r>
                        <a:rPr lang="zh-TW" altLang="en-US" sz="2000" b="1" kern="100" dirty="0">
                          <a:solidFill>
                            <a:schemeClr val="accent6"/>
                          </a:solidFill>
                          <a:effectLst/>
                          <a:latin typeface="+mj-ea"/>
                          <a:ea typeface="+mj-ea"/>
                        </a:rPr>
                        <a:t>場經營科</a:t>
                      </a:r>
                      <a:r>
                        <a:rPr lang="zh-TW" sz="2000" b="1" kern="100" dirty="0">
                          <a:solidFill>
                            <a:schemeClr val="accent6"/>
                          </a:solidFill>
                          <a:effectLst/>
                          <a:latin typeface="+mj-ea"/>
                          <a:ea typeface="+mj-ea"/>
                        </a:rPr>
                        <a:t>：</a:t>
                      </a:r>
                      <a:r>
                        <a:rPr lang="en-US" altLang="zh-TW" sz="2000" b="1" kern="100" dirty="0">
                          <a:solidFill>
                            <a:schemeClr val="accent6"/>
                          </a:solidFill>
                          <a:effectLst/>
                          <a:latin typeface="+mj-ea"/>
                          <a:ea typeface="+mj-ea"/>
                        </a:rPr>
                        <a:t>12</a:t>
                      </a:r>
                      <a:r>
                        <a:rPr lang="zh-TW" sz="2000" b="1" kern="100" dirty="0">
                          <a:solidFill>
                            <a:schemeClr val="accent6"/>
                          </a:solidFill>
                          <a:effectLst/>
                          <a:latin typeface="+mj-ea"/>
                          <a:ea typeface="+mj-ea"/>
                        </a:rPr>
                        <a:t>人</a:t>
                      </a:r>
                      <a:endParaRPr lang="en-US" altLang="zh-TW" sz="2000" b="1" kern="100" dirty="0">
                        <a:solidFill>
                          <a:schemeClr val="accent6"/>
                        </a:solidFill>
                        <a:effectLst/>
                        <a:latin typeface="+mj-ea"/>
                        <a:ea typeface="+mj-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accent6"/>
                          </a:solidFill>
                          <a:effectLst/>
                          <a:latin typeface="+mj-ea"/>
                          <a:ea typeface="+mj-ea"/>
                        </a:rPr>
                        <a:t>園藝科</a:t>
                      </a:r>
                      <a:r>
                        <a:rPr lang="zh-TW" altLang="zh-TW" sz="2000" b="1" kern="100" dirty="0">
                          <a:solidFill>
                            <a:schemeClr val="accent6"/>
                          </a:solidFill>
                          <a:effectLst/>
                          <a:latin typeface="+mj-ea"/>
                          <a:ea typeface="+mj-ea"/>
                          <a:cs typeface="+mn-cs"/>
                        </a:rPr>
                        <a:t>：</a:t>
                      </a:r>
                      <a:r>
                        <a:rPr lang="en-US" altLang="zh-TW" sz="2000" b="1" kern="100" dirty="0">
                          <a:solidFill>
                            <a:schemeClr val="accent6"/>
                          </a:solidFill>
                          <a:effectLst/>
                          <a:latin typeface="+mj-ea"/>
                          <a:ea typeface="+mj-ea"/>
                          <a:cs typeface="+mn-cs"/>
                        </a:rPr>
                        <a:t>12</a:t>
                      </a:r>
                      <a:r>
                        <a:rPr lang="zh-TW" altLang="zh-TW" sz="2000" b="1" kern="100" dirty="0">
                          <a:solidFill>
                            <a:schemeClr val="accent6"/>
                          </a:solidFill>
                          <a:effectLst/>
                          <a:latin typeface="+mj-ea"/>
                          <a:ea typeface="+mj-ea"/>
                          <a:cs typeface="+mn-cs"/>
                        </a:rPr>
                        <a:t>人</a:t>
                      </a:r>
                      <a:endParaRPr lang="en-US" altLang="zh-TW" sz="2000" b="1" kern="100" dirty="0">
                        <a:solidFill>
                          <a:schemeClr val="accent6"/>
                        </a:solidFill>
                        <a:effectLst/>
                        <a:latin typeface="+mj-ea"/>
                        <a:ea typeface="+mj-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accent6"/>
                          </a:solidFill>
                          <a:effectLst/>
                          <a:latin typeface="+mj-ea"/>
                          <a:ea typeface="+mj-ea"/>
                        </a:rPr>
                        <a:t>畜產保健科</a:t>
                      </a:r>
                      <a:r>
                        <a:rPr lang="zh-TW" altLang="zh-TW" sz="2000" b="1" kern="100" dirty="0">
                          <a:solidFill>
                            <a:schemeClr val="accent6"/>
                          </a:solidFill>
                          <a:effectLst/>
                          <a:latin typeface="+mj-ea"/>
                          <a:ea typeface="+mj-ea"/>
                          <a:cs typeface="+mn-cs"/>
                        </a:rPr>
                        <a:t>：</a:t>
                      </a:r>
                      <a:r>
                        <a:rPr lang="en-US" altLang="zh-TW" sz="2000" b="1" kern="100" dirty="0">
                          <a:solidFill>
                            <a:schemeClr val="accent6"/>
                          </a:solidFill>
                          <a:effectLst/>
                          <a:latin typeface="+mj-ea"/>
                          <a:ea typeface="+mj-ea"/>
                          <a:cs typeface="+mn-cs"/>
                        </a:rPr>
                        <a:t>18</a:t>
                      </a:r>
                      <a:r>
                        <a:rPr lang="zh-TW" altLang="zh-TW" sz="2000" b="1" kern="100" dirty="0">
                          <a:solidFill>
                            <a:schemeClr val="accent6"/>
                          </a:solidFill>
                          <a:effectLst/>
                          <a:latin typeface="+mj-ea"/>
                          <a:ea typeface="+mj-ea"/>
                          <a:cs typeface="+mn-cs"/>
                        </a:rPr>
                        <a:t>人</a:t>
                      </a:r>
                      <a:endParaRPr lang="en-US" altLang="zh-TW" sz="2000" b="1" kern="100" dirty="0">
                        <a:solidFill>
                          <a:schemeClr val="accent6"/>
                        </a:solidFill>
                        <a:effectLst/>
                        <a:latin typeface="+mj-ea"/>
                        <a:ea typeface="+mj-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accent6"/>
                          </a:solidFill>
                          <a:effectLst/>
                          <a:latin typeface="+mj-ea"/>
                          <a:ea typeface="+mj-ea"/>
                          <a:cs typeface="+mn-cs"/>
                        </a:rPr>
                        <a:t>森林科</a:t>
                      </a:r>
                      <a:r>
                        <a:rPr lang="zh-TW" altLang="zh-TW" sz="2000" b="1" kern="100" dirty="0">
                          <a:solidFill>
                            <a:schemeClr val="accent6"/>
                          </a:solidFill>
                          <a:effectLst/>
                          <a:latin typeface="+mj-ea"/>
                          <a:ea typeface="+mj-ea"/>
                          <a:cs typeface="+mn-cs"/>
                        </a:rPr>
                        <a:t>：</a:t>
                      </a:r>
                      <a:r>
                        <a:rPr lang="en-US" altLang="zh-TW" sz="2000" b="1" kern="100" dirty="0">
                          <a:solidFill>
                            <a:schemeClr val="accent6"/>
                          </a:solidFill>
                          <a:effectLst/>
                          <a:latin typeface="+mj-ea"/>
                          <a:ea typeface="+mj-ea"/>
                          <a:cs typeface="+mn-cs"/>
                        </a:rPr>
                        <a:t>15</a:t>
                      </a:r>
                      <a:r>
                        <a:rPr lang="zh-TW" altLang="zh-TW" sz="2000" b="1" kern="100" dirty="0">
                          <a:solidFill>
                            <a:schemeClr val="accent6"/>
                          </a:solidFill>
                          <a:effectLst/>
                          <a:latin typeface="+mj-ea"/>
                          <a:ea typeface="+mj-ea"/>
                          <a:cs typeface="+mn-cs"/>
                        </a:rPr>
                        <a:t>人</a:t>
                      </a:r>
                      <a:endParaRPr lang="en-US" altLang="zh-TW" sz="2000" b="1" kern="100" dirty="0">
                        <a:solidFill>
                          <a:schemeClr val="accent6"/>
                        </a:solidFill>
                        <a:effectLst/>
                        <a:latin typeface="+mj-ea"/>
                        <a:ea typeface="+mj-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sz="2000" b="1" kern="100" dirty="0">
                          <a:solidFill>
                            <a:schemeClr val="accent6"/>
                          </a:solidFill>
                          <a:effectLst/>
                          <a:latin typeface="+mj-ea"/>
                          <a:ea typeface="+mj-ea"/>
                        </a:rPr>
                        <a:t>餐飲管理科</a:t>
                      </a:r>
                      <a:r>
                        <a:rPr lang="en-US" sz="2000" b="1" kern="100" dirty="0">
                          <a:solidFill>
                            <a:schemeClr val="accent6"/>
                          </a:solidFill>
                          <a:effectLst/>
                          <a:latin typeface="+mj-ea"/>
                          <a:ea typeface="+mj-ea"/>
                        </a:rPr>
                        <a:t>:2</a:t>
                      </a:r>
                      <a:r>
                        <a:rPr lang="en-US" altLang="zh-TW" sz="2000" b="1" kern="100" dirty="0">
                          <a:solidFill>
                            <a:schemeClr val="accent6"/>
                          </a:solidFill>
                          <a:effectLst/>
                          <a:latin typeface="+mj-ea"/>
                          <a:ea typeface="+mj-ea"/>
                        </a:rPr>
                        <a:t>4</a:t>
                      </a:r>
                      <a:r>
                        <a:rPr lang="zh-TW" sz="2000" b="1" kern="100" dirty="0">
                          <a:solidFill>
                            <a:schemeClr val="accent6"/>
                          </a:solidFill>
                          <a:effectLst/>
                          <a:latin typeface="+mj-ea"/>
                          <a:ea typeface="+mj-ea"/>
                        </a:rPr>
                        <a:t>人</a:t>
                      </a:r>
                    </a:p>
                    <a:p>
                      <a:pPr algn="l">
                        <a:spcAft>
                          <a:spcPts val="0"/>
                        </a:spcAft>
                      </a:pPr>
                      <a:r>
                        <a:rPr lang="zh-TW" altLang="en-US" sz="2000" b="1" kern="100" dirty="0">
                          <a:solidFill>
                            <a:schemeClr val="accent6"/>
                          </a:solidFill>
                          <a:effectLst/>
                          <a:latin typeface="+mj-ea"/>
                          <a:ea typeface="+mj-ea"/>
                        </a:rPr>
                        <a:t>       </a:t>
                      </a:r>
                      <a:r>
                        <a:rPr lang="zh-TW" sz="2000" b="1" kern="100" dirty="0">
                          <a:solidFill>
                            <a:schemeClr val="accent6"/>
                          </a:solidFill>
                          <a:effectLst/>
                          <a:latin typeface="+mj-ea"/>
                          <a:ea typeface="+mj-ea"/>
                        </a:rPr>
                        <a:t>食品加工科</a:t>
                      </a:r>
                      <a:r>
                        <a:rPr lang="en-US" sz="2000" b="1" kern="100" dirty="0">
                          <a:solidFill>
                            <a:schemeClr val="accent6"/>
                          </a:solidFill>
                          <a:effectLst/>
                          <a:latin typeface="+mj-ea"/>
                          <a:ea typeface="+mj-ea"/>
                        </a:rPr>
                        <a:t>:</a:t>
                      </a:r>
                      <a:r>
                        <a:rPr lang="en-US" altLang="zh-TW" sz="2000" b="1" kern="100" dirty="0">
                          <a:solidFill>
                            <a:schemeClr val="accent6"/>
                          </a:solidFill>
                          <a:effectLst/>
                          <a:latin typeface="+mj-ea"/>
                          <a:ea typeface="+mj-ea"/>
                        </a:rPr>
                        <a:t>20</a:t>
                      </a:r>
                      <a:r>
                        <a:rPr lang="zh-TW" sz="2000" b="1" kern="100" dirty="0">
                          <a:solidFill>
                            <a:schemeClr val="accent6"/>
                          </a:solidFill>
                          <a:effectLst/>
                          <a:latin typeface="+mj-ea"/>
                          <a:ea typeface="+mj-ea"/>
                        </a:rPr>
                        <a:t>人</a:t>
                      </a:r>
                    </a:p>
                    <a:p>
                      <a:pPr algn="ctr">
                        <a:spcAft>
                          <a:spcPts val="0"/>
                        </a:spcAft>
                      </a:pPr>
                      <a:r>
                        <a:rPr lang="zh-TW" altLang="en-US" sz="2000" b="1" kern="100" dirty="0">
                          <a:solidFill>
                            <a:schemeClr val="accent6"/>
                          </a:solidFill>
                          <a:effectLst/>
                          <a:latin typeface="+mj-ea"/>
                          <a:ea typeface="+mj-ea"/>
                        </a:rPr>
                        <a:t>       </a:t>
                      </a:r>
                      <a:r>
                        <a:rPr lang="zh-TW" sz="2000" b="1" kern="100" dirty="0">
                          <a:solidFill>
                            <a:schemeClr val="accent6"/>
                          </a:solidFill>
                          <a:effectLst/>
                          <a:latin typeface="+mj-ea"/>
                          <a:ea typeface="+mj-ea"/>
                        </a:rPr>
                        <a:t>土木科</a:t>
                      </a:r>
                      <a:r>
                        <a:rPr lang="en-US" sz="2000" b="1" kern="100" dirty="0">
                          <a:solidFill>
                            <a:schemeClr val="accent6"/>
                          </a:solidFill>
                          <a:effectLst/>
                          <a:latin typeface="+mj-ea"/>
                          <a:ea typeface="+mj-ea"/>
                        </a:rPr>
                        <a:t>:12</a:t>
                      </a:r>
                      <a:r>
                        <a:rPr lang="zh-TW" sz="2000" b="1" kern="100" dirty="0">
                          <a:solidFill>
                            <a:schemeClr val="accent6"/>
                          </a:solidFill>
                          <a:effectLst/>
                          <a:latin typeface="+mj-ea"/>
                          <a:ea typeface="+mj-ea"/>
                        </a:rPr>
                        <a:t>人</a:t>
                      </a:r>
                      <a:endParaRPr lang="en-US" altLang="zh-TW" sz="2000" b="1" kern="100" dirty="0">
                        <a:solidFill>
                          <a:schemeClr val="accent6"/>
                        </a:solidFill>
                        <a:effectLst/>
                        <a:latin typeface="+mj-ea"/>
                        <a:ea typeface="+mj-ea"/>
                      </a:endParaRPr>
                    </a:p>
                    <a:p>
                      <a:pPr lvl="0" algn="ctr">
                        <a:spcAft>
                          <a:spcPts val="0"/>
                        </a:spcAft>
                      </a:pPr>
                      <a:r>
                        <a:rPr lang="zh-TW" altLang="en-US" sz="2000" b="1" kern="100" dirty="0">
                          <a:solidFill>
                            <a:schemeClr val="accent6"/>
                          </a:solidFill>
                          <a:effectLst/>
                          <a:latin typeface="+mj-ea"/>
                          <a:ea typeface="+mj-ea"/>
                        </a:rPr>
                        <a:t>    生物產業機電科</a:t>
                      </a:r>
                      <a:r>
                        <a:rPr lang="en-US" altLang="zh-TW" sz="2000" b="1" kern="100" dirty="0">
                          <a:solidFill>
                            <a:schemeClr val="accent6"/>
                          </a:solidFill>
                          <a:effectLst/>
                          <a:latin typeface="+mj-ea"/>
                          <a:ea typeface="+mj-ea"/>
                        </a:rPr>
                        <a:t>:12</a:t>
                      </a:r>
                      <a:r>
                        <a:rPr lang="zh-TW" altLang="en-US" sz="2000" b="1" kern="100" dirty="0">
                          <a:solidFill>
                            <a:schemeClr val="accent6"/>
                          </a:solidFill>
                          <a:effectLst/>
                          <a:latin typeface="+mj-ea"/>
                          <a:ea typeface="+mj-ea"/>
                        </a:rPr>
                        <a:t>人</a:t>
                      </a:r>
                      <a:endParaRPr lang="zh-TW" sz="2000" b="1" kern="100" dirty="0">
                        <a:solidFill>
                          <a:schemeClr val="accent6"/>
                        </a:solidFill>
                        <a:effectLst/>
                        <a:latin typeface="+mj-ea"/>
                        <a:ea typeface="+mj-ea"/>
                      </a:endParaRPr>
                    </a:p>
                  </a:txBody>
                  <a:tcPr marL="68580" marR="68580" marT="0" marB="0" anchor="ctr"/>
                </a:tc>
                <a:extLst>
                  <a:ext uri="{0D108BD9-81ED-4DB2-BD59-A6C34878D82A}">
                    <a16:rowId xmlns:a16="http://schemas.microsoft.com/office/drawing/2014/main" val="10002"/>
                  </a:ext>
                </a:extLst>
              </a:tr>
              <a:tr h="872859">
                <a:tc>
                  <a:txBody>
                    <a:bodyPr/>
                    <a:lstStyle/>
                    <a:p>
                      <a:pPr algn="ctr">
                        <a:spcAft>
                          <a:spcPts val="0"/>
                        </a:spcAft>
                      </a:pPr>
                      <a:r>
                        <a:rPr lang="zh-TW" sz="2000" b="1" kern="100" dirty="0">
                          <a:solidFill>
                            <a:schemeClr val="bg1"/>
                          </a:solidFill>
                          <a:effectLst/>
                          <a:latin typeface="+mj-ea"/>
                          <a:ea typeface="+mj-ea"/>
                        </a:rPr>
                        <a:t>佔比</a:t>
                      </a:r>
                    </a:p>
                  </a:txBody>
                  <a:tcPr marL="68580" marR="68580" marT="0" marB="0" anchor="ctr"/>
                </a:tc>
                <a:tc>
                  <a:txBody>
                    <a:bodyPr/>
                    <a:lstStyle/>
                    <a:p>
                      <a:pPr algn="ctr">
                        <a:spcAft>
                          <a:spcPts val="0"/>
                        </a:spcAft>
                      </a:pPr>
                      <a:r>
                        <a:rPr lang="en-US" altLang="zh-TW" sz="2000" b="1" kern="100" dirty="0">
                          <a:solidFill>
                            <a:schemeClr val="accent6"/>
                          </a:solidFill>
                          <a:effectLst/>
                          <a:latin typeface="+mj-ea"/>
                          <a:ea typeface="+mj-ea"/>
                        </a:rPr>
                        <a:t>37</a:t>
                      </a:r>
                      <a:r>
                        <a:rPr lang="en-US" sz="2000" b="1" kern="100" dirty="0">
                          <a:solidFill>
                            <a:schemeClr val="accent6"/>
                          </a:solidFill>
                          <a:effectLst/>
                          <a:latin typeface="+mj-ea"/>
                          <a:ea typeface="+mj-ea"/>
                        </a:rPr>
                        <a:t>%</a:t>
                      </a:r>
                      <a:endParaRPr lang="zh-TW" sz="2000" b="1" kern="100" dirty="0">
                        <a:solidFill>
                          <a:schemeClr val="accent6"/>
                        </a:solidFill>
                        <a:effectLst/>
                        <a:latin typeface="+mj-ea"/>
                        <a:ea typeface="+mj-ea"/>
                      </a:endParaRPr>
                    </a:p>
                  </a:txBody>
                  <a:tcPr marL="68580" marR="68580" marT="0" marB="0" anchor="ctr"/>
                </a:tc>
                <a:tc>
                  <a:txBody>
                    <a:bodyPr/>
                    <a:lstStyle/>
                    <a:p>
                      <a:pPr algn="ctr">
                        <a:spcAft>
                          <a:spcPts val="0"/>
                        </a:spcAft>
                      </a:pPr>
                      <a:r>
                        <a:rPr lang="en-US" sz="1400" b="1" kern="100" dirty="0">
                          <a:solidFill>
                            <a:schemeClr val="accent6"/>
                          </a:solidFill>
                          <a:effectLst/>
                          <a:latin typeface="+mj-ea"/>
                          <a:ea typeface="+mj-ea"/>
                        </a:rPr>
                        <a:t> </a:t>
                      </a:r>
                      <a:endParaRPr lang="zh-TW" sz="1400" b="1" kern="100" dirty="0">
                        <a:solidFill>
                          <a:schemeClr val="accent6"/>
                        </a:solidFill>
                        <a:effectLst/>
                        <a:latin typeface="+mj-ea"/>
                        <a:ea typeface="+mj-ea"/>
                      </a:endParaRPr>
                    </a:p>
                  </a:txBody>
                  <a:tcPr marL="68580" marR="68580" marT="0" marB="0" anchor="ctr"/>
                </a:tc>
                <a:extLst>
                  <a:ext uri="{0D108BD9-81ED-4DB2-BD59-A6C34878D82A}">
                    <a16:rowId xmlns:a16="http://schemas.microsoft.com/office/drawing/2014/main" val="10003"/>
                  </a:ext>
                </a:extLst>
              </a:tr>
            </a:tbl>
          </a:graphicData>
        </a:graphic>
      </p:graphicFrame>
      <p:pic>
        <p:nvPicPr>
          <p:cNvPr id="7" name="內容版面配置區 3">
            <a:extLst>
              <a:ext uri="{FF2B5EF4-FFF2-40B4-BE49-F238E27FC236}">
                <a16:creationId xmlns:a16="http://schemas.microsoft.com/office/drawing/2014/main" id="{21CE2908-AF20-48DB-B1F5-68FCDF208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3AEAE096-9DFD-4942-9C9C-C5FB37EF20FB}"/>
              </a:ext>
            </a:extLst>
          </p:cNvPr>
          <p:cNvSpPr txBox="1"/>
          <p:nvPr/>
        </p:nvSpPr>
        <p:spPr>
          <a:xfrm>
            <a:off x="170206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1055509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39E274-8F0B-4569-9C6B-3B4E85A6CE90}"/>
              </a:ext>
            </a:extLst>
          </p:cNvPr>
          <p:cNvSpPr>
            <a:spLocks noGrp="1"/>
          </p:cNvSpPr>
          <p:nvPr>
            <p:ph type="title"/>
          </p:nvPr>
        </p:nvSpPr>
        <p:spPr/>
        <p:txBody>
          <a:bodyPr/>
          <a:lstStyle/>
          <a:p>
            <a:pPr algn="ctr"/>
            <a:r>
              <a:rPr lang="zh-TW" altLang="en-US" sz="3600" b="1" dirty="0">
                <a:solidFill>
                  <a:srgbClr val="652603"/>
                </a:solidFill>
              </a:rPr>
              <a:t>本校今年招生管道及科別說明</a:t>
            </a:r>
          </a:p>
        </p:txBody>
      </p:sp>
      <p:sp>
        <p:nvSpPr>
          <p:cNvPr id="3" name="內容版面配置區 2">
            <a:extLst>
              <a:ext uri="{FF2B5EF4-FFF2-40B4-BE49-F238E27FC236}">
                <a16:creationId xmlns:a16="http://schemas.microsoft.com/office/drawing/2014/main" id="{94D506AF-0C57-422D-B5F7-FCFDBB1584F0}"/>
              </a:ext>
            </a:extLst>
          </p:cNvPr>
          <p:cNvSpPr>
            <a:spLocks noGrp="1"/>
          </p:cNvSpPr>
          <p:nvPr>
            <p:ph idx="1"/>
          </p:nvPr>
        </p:nvSpPr>
        <p:spPr>
          <a:xfrm>
            <a:off x="323528" y="932666"/>
            <a:ext cx="8640960" cy="4992668"/>
          </a:xfrm>
          <a:solidFill>
            <a:schemeClr val="bg1"/>
          </a:solidFill>
        </p:spPr>
        <p:txBody>
          <a:bodyPr>
            <a:normAutofit/>
          </a:bodyPr>
          <a:lstStyle/>
          <a:p>
            <a:pPr marL="0" indent="0"/>
            <a:r>
              <a:rPr lang="en-US" altLang="zh-TW" sz="3200" dirty="0">
                <a:latin typeface="+mj-ea"/>
                <a:ea typeface="+mj-ea"/>
              </a:rPr>
              <a:t>1.</a:t>
            </a:r>
            <a:r>
              <a:rPr lang="zh-TW" altLang="en-US" sz="3200" dirty="0">
                <a:solidFill>
                  <a:schemeClr val="accent2">
                    <a:lumMod val="75000"/>
                  </a:schemeClr>
                </a:solidFill>
                <a:latin typeface="+mj-ea"/>
                <a:ea typeface="+mj-ea"/>
              </a:rPr>
              <a:t>特色招生共計</a:t>
            </a:r>
            <a:r>
              <a:rPr lang="en-US" altLang="zh-TW" sz="3200" dirty="0">
                <a:solidFill>
                  <a:schemeClr val="accent2">
                    <a:lumMod val="75000"/>
                  </a:schemeClr>
                </a:solidFill>
                <a:latin typeface="+mj-ea"/>
                <a:ea typeface="+mj-ea"/>
              </a:rPr>
              <a:t>8</a:t>
            </a:r>
            <a:r>
              <a:rPr lang="zh-TW" altLang="en-US" sz="3200" dirty="0">
                <a:solidFill>
                  <a:schemeClr val="accent2">
                    <a:lumMod val="75000"/>
                  </a:schemeClr>
                </a:solidFill>
                <a:latin typeface="+mj-ea"/>
                <a:ea typeface="+mj-ea"/>
              </a:rPr>
              <a:t>個科</a:t>
            </a:r>
            <a:endParaRPr lang="en-US" altLang="zh-TW" sz="3200" dirty="0">
              <a:solidFill>
                <a:schemeClr val="accent2">
                  <a:lumMod val="75000"/>
                </a:schemeClr>
              </a:solidFill>
              <a:latin typeface="+mj-ea"/>
              <a:ea typeface="+mj-ea"/>
            </a:endParaRPr>
          </a:p>
          <a:p>
            <a:pPr lvl="1"/>
            <a:r>
              <a:rPr lang="zh-TW" altLang="en-US" sz="3200" b="1" dirty="0">
                <a:latin typeface="+mj-ea"/>
                <a:ea typeface="+mj-ea"/>
              </a:rPr>
              <a:t>農場經營科、園藝科、森林科</a:t>
            </a:r>
            <a:endParaRPr lang="en-US" altLang="zh-TW" sz="3200" b="1" dirty="0">
              <a:latin typeface="+mj-ea"/>
              <a:ea typeface="+mj-ea"/>
            </a:endParaRPr>
          </a:p>
          <a:p>
            <a:pPr lvl="1"/>
            <a:r>
              <a:rPr lang="zh-TW" altLang="en-US" sz="3200" b="1" dirty="0">
                <a:latin typeface="+mj-ea"/>
                <a:ea typeface="+mj-ea"/>
              </a:rPr>
              <a:t>畜產保健科、生物產業機電科</a:t>
            </a:r>
            <a:endParaRPr lang="en-US" altLang="zh-TW" sz="3200" b="1" dirty="0">
              <a:latin typeface="+mj-ea"/>
              <a:ea typeface="+mj-ea"/>
            </a:endParaRPr>
          </a:p>
          <a:p>
            <a:pPr lvl="1"/>
            <a:r>
              <a:rPr lang="zh-TW" altLang="en-US" sz="3200" b="1" dirty="0">
                <a:latin typeface="+mj-ea"/>
                <a:ea typeface="+mj-ea"/>
              </a:rPr>
              <a:t>土木科、餐飲科、食品加工科</a:t>
            </a:r>
            <a:r>
              <a:rPr lang="en-US" altLang="zh-TW" sz="3200" b="1" dirty="0">
                <a:solidFill>
                  <a:srgbClr val="FF0000"/>
                </a:solidFill>
                <a:latin typeface="+mj-ea"/>
                <a:ea typeface="+mj-ea"/>
              </a:rPr>
              <a:t>(</a:t>
            </a:r>
            <a:r>
              <a:rPr lang="zh-TW" altLang="en-US" sz="3200" b="1" dirty="0">
                <a:solidFill>
                  <a:srgbClr val="FF0000"/>
                </a:solidFill>
                <a:latin typeface="+mj-ea"/>
                <a:ea typeface="+mj-ea"/>
              </a:rPr>
              <a:t>沒有資料處理科</a:t>
            </a:r>
            <a:r>
              <a:rPr lang="en-US" altLang="zh-TW" sz="3200" b="1" dirty="0">
                <a:solidFill>
                  <a:srgbClr val="FF0000"/>
                </a:solidFill>
                <a:latin typeface="+mj-ea"/>
                <a:ea typeface="+mj-ea"/>
              </a:rPr>
              <a:t>)</a:t>
            </a:r>
          </a:p>
          <a:p>
            <a:pPr marL="0" indent="0"/>
            <a:r>
              <a:rPr lang="en-US" altLang="zh-TW" sz="3200" dirty="0">
                <a:latin typeface="+mj-ea"/>
                <a:ea typeface="+mj-ea"/>
              </a:rPr>
              <a:t>2.</a:t>
            </a:r>
            <a:r>
              <a:rPr lang="zh-TW" altLang="en-US" sz="3200" dirty="0">
                <a:solidFill>
                  <a:schemeClr val="accent2">
                    <a:lumMod val="75000"/>
                  </a:schemeClr>
                </a:solidFill>
                <a:latin typeface="+mj-ea"/>
                <a:ea typeface="+mj-ea"/>
              </a:rPr>
              <a:t>完全免試共計</a:t>
            </a:r>
            <a:r>
              <a:rPr lang="en-US" altLang="zh-TW" sz="3200" dirty="0">
                <a:solidFill>
                  <a:schemeClr val="accent2">
                    <a:lumMod val="75000"/>
                  </a:schemeClr>
                </a:solidFill>
                <a:latin typeface="+mj-ea"/>
                <a:ea typeface="+mj-ea"/>
              </a:rPr>
              <a:t>7</a:t>
            </a:r>
            <a:r>
              <a:rPr lang="zh-TW" altLang="en-US" sz="3200" dirty="0">
                <a:solidFill>
                  <a:schemeClr val="accent2">
                    <a:lumMod val="75000"/>
                  </a:schemeClr>
                </a:solidFill>
                <a:latin typeface="+mj-ea"/>
                <a:ea typeface="+mj-ea"/>
              </a:rPr>
              <a:t>個科</a:t>
            </a:r>
            <a:endParaRPr lang="en-US" altLang="zh-TW" sz="3200" dirty="0">
              <a:solidFill>
                <a:schemeClr val="accent2">
                  <a:lumMod val="75000"/>
                </a:schemeClr>
              </a:solidFill>
              <a:latin typeface="+mj-ea"/>
              <a:ea typeface="+mj-ea"/>
            </a:endParaRPr>
          </a:p>
          <a:p>
            <a:pPr lvl="1"/>
            <a:r>
              <a:rPr lang="zh-TW" altLang="en-US" sz="3200" b="1" dirty="0">
                <a:latin typeface="+mj-ea"/>
                <a:ea typeface="+mj-ea"/>
              </a:rPr>
              <a:t>農場經營科、園藝科、森林科</a:t>
            </a:r>
            <a:endParaRPr lang="en-US" altLang="zh-TW" sz="3200" b="1" dirty="0">
              <a:latin typeface="+mj-ea"/>
              <a:ea typeface="+mj-ea"/>
            </a:endParaRPr>
          </a:p>
          <a:p>
            <a:pPr lvl="1"/>
            <a:r>
              <a:rPr lang="zh-TW" altLang="en-US" sz="3200" b="1" dirty="0">
                <a:latin typeface="+mj-ea"/>
                <a:ea typeface="+mj-ea"/>
              </a:rPr>
              <a:t>生物產業機電科、土木科、食品加工科</a:t>
            </a:r>
            <a:endParaRPr lang="en-US" altLang="zh-TW" sz="3200" b="1" dirty="0">
              <a:latin typeface="+mj-ea"/>
              <a:ea typeface="+mj-ea"/>
            </a:endParaRPr>
          </a:p>
          <a:p>
            <a:pPr lvl="1"/>
            <a:r>
              <a:rPr lang="zh-TW" altLang="en-US" sz="3200" b="1" dirty="0">
                <a:latin typeface="+mj-ea"/>
                <a:ea typeface="+mj-ea"/>
              </a:rPr>
              <a:t>資料處理科</a:t>
            </a:r>
            <a:r>
              <a:rPr lang="en-US" altLang="zh-TW" sz="3200" b="1" dirty="0">
                <a:solidFill>
                  <a:srgbClr val="FF0000"/>
                </a:solidFill>
                <a:latin typeface="+mj-ea"/>
                <a:ea typeface="+mj-ea"/>
              </a:rPr>
              <a:t>(</a:t>
            </a:r>
            <a:r>
              <a:rPr lang="zh-TW" altLang="en-US" sz="3200" b="1" dirty="0">
                <a:solidFill>
                  <a:srgbClr val="FF0000"/>
                </a:solidFill>
                <a:latin typeface="+mj-ea"/>
                <a:ea typeface="+mj-ea"/>
              </a:rPr>
              <a:t>沒有畜產保健科、餐飲科</a:t>
            </a:r>
            <a:r>
              <a:rPr lang="en-US" altLang="zh-TW" sz="3200" b="1" dirty="0">
                <a:solidFill>
                  <a:srgbClr val="FF0000"/>
                </a:solidFill>
                <a:latin typeface="+mj-ea"/>
                <a:ea typeface="+mj-ea"/>
              </a:rPr>
              <a:t>)</a:t>
            </a:r>
          </a:p>
          <a:p>
            <a:pPr marL="0" indent="0"/>
            <a:r>
              <a:rPr lang="en-US" altLang="zh-TW" sz="3200" dirty="0">
                <a:latin typeface="+mj-ea"/>
                <a:ea typeface="+mj-ea"/>
              </a:rPr>
              <a:t>3.</a:t>
            </a:r>
            <a:r>
              <a:rPr lang="zh-TW" altLang="en-US" sz="3200" dirty="0">
                <a:solidFill>
                  <a:schemeClr val="accent2">
                    <a:lumMod val="75000"/>
                  </a:schemeClr>
                </a:solidFill>
                <a:latin typeface="+mj-ea"/>
                <a:ea typeface="+mj-ea"/>
              </a:rPr>
              <a:t>免試入學各科均有招生</a:t>
            </a:r>
          </a:p>
        </p:txBody>
      </p:sp>
    </p:spTree>
    <p:extLst>
      <p:ext uri="{BB962C8B-B14F-4D97-AF65-F5344CB8AC3E}">
        <p14:creationId xmlns:p14="http://schemas.microsoft.com/office/powerpoint/2010/main" val="312906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EC4CC2-C2F0-47FE-9B4F-8485C23DA37A}"/>
              </a:ext>
            </a:extLst>
          </p:cNvPr>
          <p:cNvSpPr>
            <a:spLocks noGrp="1"/>
          </p:cNvSpPr>
          <p:nvPr>
            <p:ph type="title"/>
          </p:nvPr>
        </p:nvSpPr>
        <p:spPr>
          <a:xfrm>
            <a:off x="822960" y="365760"/>
            <a:ext cx="7520940" cy="548640"/>
          </a:xfrm>
        </p:spPr>
        <p:txBody>
          <a:bodyPr/>
          <a:lstStyle/>
          <a:p>
            <a:r>
              <a:rPr lang="zh-TW" altLang="en-US" dirty="0"/>
              <a:t>主要三大入學管道</a:t>
            </a:r>
          </a:p>
        </p:txBody>
      </p:sp>
      <p:sp>
        <p:nvSpPr>
          <p:cNvPr id="4" name="矩形: 圓角 3">
            <a:extLst>
              <a:ext uri="{FF2B5EF4-FFF2-40B4-BE49-F238E27FC236}">
                <a16:creationId xmlns:a16="http://schemas.microsoft.com/office/drawing/2014/main" id="{39EE74B8-7749-4538-8E71-94B088A2727B}"/>
              </a:ext>
            </a:extLst>
          </p:cNvPr>
          <p:cNvSpPr/>
          <p:nvPr/>
        </p:nvSpPr>
        <p:spPr>
          <a:xfrm>
            <a:off x="755576" y="1484784"/>
            <a:ext cx="1872208" cy="2664296"/>
          </a:xfrm>
          <a:prstGeom prst="roundRect">
            <a:avLst/>
          </a:prstGeom>
          <a:solidFill>
            <a:srgbClr val="F96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mj-ea"/>
                <a:ea typeface="+mj-ea"/>
              </a:rPr>
              <a:t>特色招生</a:t>
            </a:r>
          </a:p>
        </p:txBody>
      </p:sp>
      <p:sp>
        <p:nvSpPr>
          <p:cNvPr id="5" name="矩形: 圓角 4">
            <a:extLst>
              <a:ext uri="{FF2B5EF4-FFF2-40B4-BE49-F238E27FC236}">
                <a16:creationId xmlns:a16="http://schemas.microsoft.com/office/drawing/2014/main" id="{F89DAD6C-9050-4182-8401-F14C87C7EE10}"/>
              </a:ext>
            </a:extLst>
          </p:cNvPr>
          <p:cNvSpPr/>
          <p:nvPr/>
        </p:nvSpPr>
        <p:spPr>
          <a:xfrm>
            <a:off x="3167845" y="1479721"/>
            <a:ext cx="1872208" cy="2664296"/>
          </a:xfrm>
          <a:prstGeom prst="roundRect">
            <a:avLst/>
          </a:prstGeom>
          <a:solidFill>
            <a:srgbClr val="39B4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mj-ea"/>
                <a:ea typeface="+mj-ea"/>
              </a:rPr>
              <a:t>完全免試</a:t>
            </a:r>
          </a:p>
        </p:txBody>
      </p:sp>
      <p:sp>
        <p:nvSpPr>
          <p:cNvPr id="6" name="矩形: 圓角 5">
            <a:extLst>
              <a:ext uri="{FF2B5EF4-FFF2-40B4-BE49-F238E27FC236}">
                <a16:creationId xmlns:a16="http://schemas.microsoft.com/office/drawing/2014/main" id="{FD7C8DB5-9097-48B2-927C-C128CCA3CC82}"/>
              </a:ext>
            </a:extLst>
          </p:cNvPr>
          <p:cNvSpPr/>
          <p:nvPr/>
        </p:nvSpPr>
        <p:spPr>
          <a:xfrm>
            <a:off x="5580114" y="1479721"/>
            <a:ext cx="1872208" cy="26642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mj-ea"/>
                <a:ea typeface="+mj-ea"/>
              </a:rPr>
              <a:t>免試入學</a:t>
            </a:r>
          </a:p>
        </p:txBody>
      </p:sp>
      <p:sp>
        <p:nvSpPr>
          <p:cNvPr id="7" name="矩形 6">
            <a:extLst>
              <a:ext uri="{FF2B5EF4-FFF2-40B4-BE49-F238E27FC236}">
                <a16:creationId xmlns:a16="http://schemas.microsoft.com/office/drawing/2014/main" id="{3F5C70B2-EE80-4052-9DE6-E163ACD33DC0}"/>
              </a:ext>
            </a:extLst>
          </p:cNvPr>
          <p:cNvSpPr/>
          <p:nvPr/>
        </p:nvSpPr>
        <p:spPr>
          <a:xfrm>
            <a:off x="755576" y="4293096"/>
            <a:ext cx="4284477" cy="5040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DE42DA"/>
                </a:solidFill>
              </a:rPr>
              <a:t>不採計</a:t>
            </a:r>
            <a:r>
              <a:rPr lang="zh-TW" altLang="en-US" dirty="0">
                <a:solidFill>
                  <a:srgbClr val="DE42DA"/>
                </a:solidFill>
              </a:rPr>
              <a:t>教育會考成績</a:t>
            </a:r>
          </a:p>
        </p:txBody>
      </p:sp>
      <p:sp>
        <p:nvSpPr>
          <p:cNvPr id="8" name="矩形 7">
            <a:extLst>
              <a:ext uri="{FF2B5EF4-FFF2-40B4-BE49-F238E27FC236}">
                <a16:creationId xmlns:a16="http://schemas.microsoft.com/office/drawing/2014/main" id="{B9EC7BE1-5927-4F98-8F6E-272CD4E96BB1}"/>
              </a:ext>
            </a:extLst>
          </p:cNvPr>
          <p:cNvSpPr/>
          <p:nvPr/>
        </p:nvSpPr>
        <p:spPr>
          <a:xfrm>
            <a:off x="5400095" y="4293096"/>
            <a:ext cx="2232246" cy="5040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會考成績列入比序</a:t>
            </a:r>
          </a:p>
        </p:txBody>
      </p:sp>
    </p:spTree>
    <p:extLst>
      <p:ext uri="{BB962C8B-B14F-4D97-AF65-F5344CB8AC3E}">
        <p14:creationId xmlns:p14="http://schemas.microsoft.com/office/powerpoint/2010/main" val="2509405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6" name="內容版面配置區 5"/>
          <p:cNvGraphicFramePr>
            <a:graphicFrameLocks/>
          </p:cNvGraphicFramePr>
          <p:nvPr>
            <p:extLst>
              <p:ext uri="{D42A27DB-BD31-4B8C-83A1-F6EECF244321}">
                <p14:modId xmlns:p14="http://schemas.microsoft.com/office/powerpoint/2010/main" val="1417644727"/>
              </p:ext>
            </p:extLst>
          </p:nvPr>
        </p:nvGraphicFramePr>
        <p:xfrm>
          <a:off x="-1037207" y="740078"/>
          <a:ext cx="10181207" cy="5988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內容版面配置區 3">
            <a:extLst>
              <a:ext uri="{FF2B5EF4-FFF2-40B4-BE49-F238E27FC236}">
                <a16:creationId xmlns:a16="http://schemas.microsoft.com/office/drawing/2014/main" id="{33C4DC78-354B-4CA6-A425-340C63B119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8" name="文字方塊 7">
            <a:extLst>
              <a:ext uri="{FF2B5EF4-FFF2-40B4-BE49-F238E27FC236}">
                <a16:creationId xmlns:a16="http://schemas.microsoft.com/office/drawing/2014/main" id="{EEAFA733-B1FF-4C66-9994-BF19E18690FB}"/>
              </a:ext>
            </a:extLst>
          </p:cNvPr>
          <p:cNvSpPr txBox="1"/>
          <p:nvPr/>
        </p:nvSpPr>
        <p:spPr>
          <a:xfrm>
            <a:off x="1691680" y="104516"/>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2343399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p:txBody>
          <a:bodyPr/>
          <a:lstStyle/>
          <a:p>
            <a:endParaRPr lang="zh-TW" altLang="en-US"/>
          </a:p>
        </p:txBody>
      </p:sp>
      <p:graphicFrame>
        <p:nvGraphicFramePr>
          <p:cNvPr id="8" name="內容版面配置區 5"/>
          <p:cNvGraphicFramePr>
            <a:graphicFrameLocks/>
          </p:cNvGraphicFramePr>
          <p:nvPr>
            <p:extLst/>
          </p:nvPr>
        </p:nvGraphicFramePr>
        <p:xfrm>
          <a:off x="521682" y="836712"/>
          <a:ext cx="824465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p:cNvSpPr txBox="1"/>
          <p:nvPr/>
        </p:nvSpPr>
        <p:spPr>
          <a:xfrm>
            <a:off x="2915816" y="5691518"/>
            <a:ext cx="4752527" cy="659540"/>
          </a:xfrm>
          <a:prstGeom prst="rect">
            <a:avLst/>
          </a:prstGeom>
          <a:noFill/>
        </p:spPr>
        <p:txBody>
          <a:bodyPr wrap="square" rtlCol="0">
            <a:spAutoFit/>
            <a:scene3d>
              <a:camera prst="obliqueTopLeft"/>
              <a:lightRig rig="threePt" dir="t"/>
            </a:scene3d>
            <a:sp3d extrusionH="57150">
              <a:bevelT w="82550" h="38100" prst="coolSlant"/>
            </a:sp3d>
          </a:bodyPr>
          <a:lstStyle/>
          <a:p>
            <a:pPr>
              <a:lnSpc>
                <a:spcPct val="150000"/>
              </a:lnSpc>
            </a:pPr>
            <a:r>
              <a:rPr lang="zh-TW" altLang="en-US" sz="2800" b="1" dirty="0">
                <a:solidFill>
                  <a:srgbClr val="FF0000"/>
                </a:solidFill>
                <a:latin typeface="+mj-ea"/>
                <a:ea typeface="+mj-ea"/>
              </a:rPr>
              <a:t>商業群特色課程規劃</a:t>
            </a:r>
          </a:p>
        </p:txBody>
      </p:sp>
      <p:pic>
        <p:nvPicPr>
          <p:cNvPr id="10" name="內容版面配置區 3">
            <a:extLst>
              <a:ext uri="{FF2B5EF4-FFF2-40B4-BE49-F238E27FC236}">
                <a16:creationId xmlns:a16="http://schemas.microsoft.com/office/drawing/2014/main" id="{F20F365F-B4F4-4988-A760-78129DEB847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184" y="129287"/>
            <a:ext cx="1043852" cy="829458"/>
          </a:xfrm>
          <a:prstGeom prst="rect">
            <a:avLst/>
          </a:prstGeom>
          <a:effectLst>
            <a:outerShdw blurRad="50800" dist="38100" dir="8100000" algn="tr" rotWithShape="0">
              <a:prstClr val="black">
                <a:alpha val="40000"/>
              </a:prstClr>
            </a:outerShdw>
          </a:effectLst>
        </p:spPr>
      </p:pic>
      <p:sp>
        <p:nvSpPr>
          <p:cNvPr id="11" name="文字方塊 10">
            <a:extLst>
              <a:ext uri="{FF2B5EF4-FFF2-40B4-BE49-F238E27FC236}">
                <a16:creationId xmlns:a16="http://schemas.microsoft.com/office/drawing/2014/main" id="{9DEA4EC3-ED5D-4DF3-933D-12B91217D721}"/>
              </a:ext>
            </a:extLst>
          </p:cNvPr>
          <p:cNvSpPr txBox="1"/>
          <p:nvPr/>
        </p:nvSpPr>
        <p:spPr>
          <a:xfrm>
            <a:off x="1702060" y="200834"/>
            <a:ext cx="6768727" cy="707886"/>
          </a:xfrm>
          <a:prstGeom prst="rect">
            <a:avLst/>
          </a:prstGeom>
          <a:noFill/>
        </p:spPr>
        <p:txBody>
          <a:bodyPr wrap="square" rtlCol="0">
            <a:spAutoFit/>
          </a:bodyPr>
          <a:lstStyle/>
          <a:p>
            <a:r>
              <a:rPr lang="zh-TW" altLang="en-US" sz="4000" b="1" dirty="0">
                <a:solidFill>
                  <a:srgbClr val="652603"/>
                </a:solidFill>
                <a:latin typeface="微軟正黑體" panose="020B0604030504040204" pitchFamily="34" charset="-120"/>
                <a:ea typeface="微軟正黑體" panose="020B0604030504040204" pitchFamily="34" charset="-120"/>
              </a:rPr>
              <a:t> 國立花蓮高級農業職業學校</a:t>
            </a:r>
          </a:p>
        </p:txBody>
      </p:sp>
    </p:spTree>
    <p:extLst>
      <p:ext uri="{BB962C8B-B14F-4D97-AF65-F5344CB8AC3E}">
        <p14:creationId xmlns:p14="http://schemas.microsoft.com/office/powerpoint/2010/main" val="2052179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FB383C9-C666-4B7A-9DBA-98734F74D4F8}"/>
              </a:ext>
            </a:extLst>
          </p:cNvPr>
          <p:cNvSpPr>
            <a:spLocks noGrp="1" noChangeArrowheads="1"/>
          </p:cNvSpPr>
          <p:nvPr>
            <p:ph type="title"/>
          </p:nvPr>
        </p:nvSpPr>
        <p:spPr/>
        <p:txBody>
          <a:bodyPr vert="horz" wrap="square" lIns="91440" tIns="45720" rIns="91440" bIns="45720" numCol="1" anchorCtr="0" compatLnSpc="1">
            <a:prstTxWarp prst="textNoShape">
              <a:avLst/>
            </a:prstTxWarp>
            <a:normAutofit/>
          </a:bodyPr>
          <a:lstStyle/>
          <a:p>
            <a:pPr eaLnBrk="1" hangingPunct="1">
              <a:defRPr/>
            </a:pPr>
            <a:r>
              <a:rPr lang="zh-TW" altLang="en-US" dirty="0">
                <a:effectLst/>
                <a:latin typeface="BiauKai" pitchFamily="1" charset="-120"/>
                <a:ea typeface="標楷體" panose="03000509000000000000" pitchFamily="65" charset="-120"/>
              </a:rPr>
              <a:t>六、學群與科別</a:t>
            </a:r>
            <a:r>
              <a:rPr lang="en-US" altLang="zh-TW" dirty="0">
                <a:effectLst/>
                <a:latin typeface="BiauKai" pitchFamily="1" charset="-120"/>
                <a:ea typeface="標楷體" panose="03000509000000000000" pitchFamily="65" charset="-120"/>
              </a:rPr>
              <a:t>~</a:t>
            </a:r>
            <a:r>
              <a:rPr kumimoji="0" lang="zh-TW" altLang="en-US" dirty="0">
                <a:solidFill>
                  <a:srgbClr val="FF0066"/>
                </a:solidFill>
                <a:effectLst>
                  <a:outerShdw blurRad="38100" dist="38100" dir="2700000" algn="tl">
                    <a:srgbClr val="C0C0C0"/>
                  </a:outerShdw>
                </a:effectLst>
                <a:latin typeface="標楷體" panose="03000509000000000000" pitchFamily="65" charset="-120"/>
                <a:ea typeface="標楷體" panose="03000509000000000000" pitchFamily="65" charset="-120"/>
              </a:rPr>
              <a:t>資料處理科特色</a:t>
            </a:r>
          </a:p>
        </p:txBody>
      </p:sp>
      <p:sp>
        <p:nvSpPr>
          <p:cNvPr id="52227" name="Rectangle 3">
            <a:extLst>
              <a:ext uri="{FF2B5EF4-FFF2-40B4-BE49-F238E27FC236}">
                <a16:creationId xmlns:a16="http://schemas.microsoft.com/office/drawing/2014/main" id="{64F73376-73D0-4DCB-94F3-E14C587BF0C9}"/>
              </a:ext>
            </a:extLst>
          </p:cNvPr>
          <p:cNvSpPr>
            <a:spLocks noGrp="1"/>
          </p:cNvSpPr>
          <p:nvPr>
            <p:ph idx="1"/>
          </p:nvPr>
        </p:nvSpPr>
        <p:spPr>
          <a:xfrm>
            <a:off x="822960" y="1100628"/>
            <a:ext cx="7520940" cy="5136684"/>
          </a:xfrm>
          <a:solidFill>
            <a:schemeClr val="bg1"/>
          </a:solidFill>
        </p:spPr>
        <p:txBody>
          <a:bodyPr>
            <a:normAutofit lnSpcReduction="10000"/>
          </a:bodyPr>
          <a:lstStyle/>
          <a:p>
            <a:pPr eaLnBrk="1" hangingPunct="1"/>
            <a:r>
              <a:rPr kumimoji="0" lang="zh-TW" altLang="en-US" sz="2800" dirty="0">
                <a:latin typeface="BiauKai" pitchFamily="1" charset="-120"/>
                <a:ea typeface="標楷體" panose="03000509000000000000" pitchFamily="65" charset="-120"/>
              </a:rPr>
              <a:t>有四間電腦教室。</a:t>
            </a:r>
            <a:endParaRPr kumimoji="0" lang="en-US" altLang="zh-TW" sz="2800" dirty="0">
              <a:latin typeface="BiauKai" pitchFamily="1" charset="-120"/>
              <a:ea typeface="標楷體" panose="03000509000000000000" pitchFamily="65" charset="-120"/>
            </a:endParaRPr>
          </a:p>
          <a:p>
            <a:pPr eaLnBrk="1" hangingPunct="1"/>
            <a:r>
              <a:rPr kumimoji="0" lang="zh-TW" altLang="en-US" sz="2800" dirty="0">
                <a:latin typeface="BiauKai" pitchFamily="1" charset="-120"/>
                <a:ea typeface="標楷體" panose="03000509000000000000" pitchFamily="65" charset="-120"/>
              </a:rPr>
              <a:t>本科一年級加強輔導中英文輸入的檢定考試及電腦網頁設計丙級技術士考試。三年級加強電腦技能與商業知能。</a:t>
            </a:r>
            <a:endParaRPr kumimoji="0" lang="en-US" altLang="zh-TW" sz="2800" dirty="0">
              <a:latin typeface="BiauKai" pitchFamily="1" charset="-120"/>
              <a:ea typeface="標楷體" panose="03000509000000000000" pitchFamily="65" charset="-120"/>
            </a:endParaRPr>
          </a:p>
          <a:p>
            <a:pPr marL="742950" lvl="1" indent="-285750" eaLnBrk="1" hangingPunct="1"/>
            <a:r>
              <a:rPr kumimoji="0" lang="zh-TW" altLang="en-US" sz="2400" dirty="0">
                <a:latin typeface="BiauKai" pitchFamily="1" charset="-120"/>
                <a:ea typeface="標楷體" panose="03000509000000000000" pitchFamily="65" charset="-120"/>
              </a:rPr>
              <a:t>電腦技能組：加強電腦軟體應用能力，取得電腦軟體應用丙級證照考試，並輔導通過電腦應用乙級證照考試，學生可以繼續升學。</a:t>
            </a:r>
            <a:endParaRPr kumimoji="0" lang="en-US" altLang="zh-TW" sz="2400" dirty="0">
              <a:latin typeface="BiauKai" pitchFamily="1" charset="-120"/>
              <a:ea typeface="標楷體" panose="03000509000000000000" pitchFamily="65" charset="-120"/>
            </a:endParaRPr>
          </a:p>
          <a:p>
            <a:pPr marL="742950" lvl="1" indent="-285750" eaLnBrk="1" hangingPunct="1"/>
            <a:r>
              <a:rPr kumimoji="0" lang="zh-TW" altLang="en-US" sz="2400" dirty="0">
                <a:latin typeface="BiauKai" pitchFamily="1" charset="-120"/>
                <a:ea typeface="標楷體" panose="03000509000000000000" pitchFamily="65" charset="-120"/>
              </a:rPr>
              <a:t>商業知能組：加強電腦與會計事務處理能力，並輔導通過會計事務丙級證照考試，鼓勵學生報考會計事務乙級證照考試。</a:t>
            </a:r>
            <a:endParaRPr kumimoji="0" lang="en-US" altLang="zh-TW" sz="2400" dirty="0">
              <a:latin typeface="BiauKai" pitchFamily="1" charset="-120"/>
              <a:ea typeface="標楷體" panose="03000509000000000000" pitchFamily="65" charset="-120"/>
            </a:endParaRPr>
          </a:p>
          <a:p>
            <a:pPr marL="742950" lvl="1" indent="-285750" eaLnBrk="1" hangingPunct="1"/>
            <a:r>
              <a:rPr kumimoji="0" lang="zh-TW" altLang="en-US" sz="2400" dirty="0">
                <a:latin typeface="BiauKai" pitchFamily="1" charset="-120"/>
                <a:ea typeface="標楷體" panose="03000509000000000000" pitchFamily="65" charset="-120"/>
              </a:rPr>
              <a:t>目前增加輔導門市服務丙級證照檢定。</a:t>
            </a:r>
            <a:endParaRPr kumimoji="0" lang="en-US" altLang="zh-TW" sz="2400" dirty="0">
              <a:latin typeface="BiauKai" pitchFamily="1" charset="-120"/>
              <a:ea typeface="標楷體" panose="03000509000000000000" pitchFamily="65" charset="-120"/>
            </a:endParaRPr>
          </a:p>
          <a:p>
            <a:pPr marL="742950" lvl="1" indent="-285750" eaLnBrk="1" hangingPunct="1"/>
            <a:r>
              <a:rPr lang="zh-TW" altLang="en-US" sz="2800" dirty="0">
                <a:solidFill>
                  <a:srgbClr val="FF0000"/>
                </a:solidFill>
                <a:latin typeface="Tahoma" panose="020B0604030504040204" pitchFamily="34" charset="0"/>
                <a:ea typeface="標楷體" panose="03000509000000000000" pitchFamily="65" charset="-120"/>
              </a:rPr>
              <a:t>電競特色課程</a:t>
            </a:r>
            <a:r>
              <a:rPr lang="zh-TW" altLang="en-US" sz="2800" dirty="0">
                <a:latin typeface="Tahoma" panose="020B0604030504040204" pitchFamily="34" charset="0"/>
                <a:ea typeface="標楷體" panose="03000509000000000000" pitchFamily="65" charset="-120"/>
              </a:rPr>
              <a:t>，鼓勵有興趣同學參加相關社團及參加電競比賽</a:t>
            </a:r>
            <a:endParaRPr kumimoji="0" lang="zh-TW" altLang="en-US" sz="2800" dirty="0">
              <a:latin typeface="Tahoma" panose="020B0604030504040204" pitchFamily="34" charset="0"/>
              <a:ea typeface="標楷體" panose="03000509000000000000" pitchFamily="65" charset="-120"/>
            </a:endParaRPr>
          </a:p>
        </p:txBody>
      </p:sp>
      <p:sp>
        <p:nvSpPr>
          <p:cNvPr id="52229" name="頁尾版面配置區 3">
            <a:extLst>
              <a:ext uri="{FF2B5EF4-FFF2-40B4-BE49-F238E27FC236}">
                <a16:creationId xmlns:a16="http://schemas.microsoft.com/office/drawing/2014/main" id="{1DC48ACD-8A95-44D0-8A17-87577FB21496}"/>
              </a:ext>
            </a:extLst>
          </p:cNvPr>
          <p:cNvSpPr>
            <a:spLocks noGrp="1"/>
          </p:cNvSpPr>
          <p:nvPr>
            <p:ph type="ftr" sz="quarter" idx="11"/>
          </p:nvPr>
        </p:nvSpPr>
        <p:spPr bwMode="auto">
          <a:xfrm>
            <a:off x="3460750" y="6302375"/>
            <a:ext cx="324008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algn="ctr"/>
            <a:r>
              <a:rPr kumimoji="0" lang="zh-TW" altLang="en-US" sz="1600">
                <a:solidFill>
                  <a:srgbClr val="FF0000"/>
                </a:solidFill>
                <a:latin typeface="標楷體" panose="03000509000000000000" pitchFamily="65" charset="-120"/>
                <a:ea typeface="新細明體" panose="02020500000000000000" pitchFamily="18" charset="-120"/>
              </a:rPr>
              <a:t>安全</a:t>
            </a:r>
            <a:r>
              <a:rPr kumimoji="0" lang="zh-TW" altLang="en-US" sz="1600">
                <a:solidFill>
                  <a:schemeClr val="bg2"/>
                </a:solidFill>
                <a:latin typeface="標楷體" panose="03000509000000000000" pitchFamily="65" charset="-120"/>
                <a:ea typeface="新細明體" panose="02020500000000000000" pitchFamily="18" charset="-120"/>
              </a:rPr>
              <a:t>  </a:t>
            </a:r>
            <a:r>
              <a:rPr kumimoji="0" lang="zh-TW" altLang="en-US" sz="1600">
                <a:solidFill>
                  <a:srgbClr val="008000"/>
                </a:solidFill>
                <a:latin typeface="標楷體" panose="03000509000000000000" pitchFamily="65" charset="-120"/>
                <a:ea typeface="新細明體" panose="02020500000000000000" pitchFamily="18" charset="-120"/>
              </a:rPr>
              <a:t>尊重</a:t>
            </a:r>
            <a:r>
              <a:rPr kumimoji="0" lang="zh-TW" altLang="en-US" sz="1600">
                <a:solidFill>
                  <a:schemeClr val="bg2"/>
                </a:solidFill>
                <a:latin typeface="標楷體" panose="03000509000000000000" pitchFamily="65" charset="-120"/>
                <a:ea typeface="新細明體" panose="02020500000000000000" pitchFamily="18" charset="-120"/>
              </a:rPr>
              <a:t>  </a:t>
            </a:r>
            <a:r>
              <a:rPr kumimoji="0" lang="zh-TW" altLang="en-US" sz="1600">
                <a:solidFill>
                  <a:srgbClr val="0000FF"/>
                </a:solidFill>
                <a:latin typeface="標楷體" panose="03000509000000000000" pitchFamily="65" charset="-120"/>
                <a:ea typeface="新細明體" panose="02020500000000000000" pitchFamily="18" charset="-120"/>
              </a:rPr>
              <a:t>務實</a:t>
            </a:r>
            <a:r>
              <a:rPr kumimoji="0" lang="zh-TW" altLang="en-US" sz="1600">
                <a:solidFill>
                  <a:schemeClr val="bg2"/>
                </a:solidFill>
                <a:latin typeface="標楷體" panose="03000509000000000000" pitchFamily="65" charset="-120"/>
                <a:ea typeface="新細明體" panose="02020500000000000000" pitchFamily="18" charset="-120"/>
              </a:rPr>
              <a:t>  </a:t>
            </a:r>
            <a:r>
              <a:rPr kumimoji="0" lang="zh-TW" altLang="en-US" sz="1600">
                <a:solidFill>
                  <a:srgbClr val="663300"/>
                </a:solidFill>
                <a:latin typeface="標楷體" panose="03000509000000000000" pitchFamily="65" charset="-120"/>
                <a:ea typeface="新細明體" panose="02020500000000000000" pitchFamily="18" charset="-120"/>
              </a:rPr>
              <a:t>創新</a:t>
            </a:r>
          </a:p>
          <a:p>
            <a:pPr algn="ctr">
              <a:lnSpc>
                <a:spcPct val="70000"/>
              </a:lnSpc>
            </a:pPr>
            <a:r>
              <a:rPr kumimoji="0" lang="zh-TW" altLang="en-US" sz="800">
                <a:solidFill>
                  <a:srgbClr val="B5A788"/>
                </a:solidFill>
                <a:latin typeface="標楷體" panose="03000509000000000000" pitchFamily="65" charset="-120"/>
                <a:ea typeface="新細明體" panose="02020500000000000000" pitchFamily="18" charset="-120"/>
              </a:rPr>
              <a:t>   </a:t>
            </a:r>
            <a:r>
              <a:rPr kumimoji="0" lang="en-US" altLang="zh-TW" sz="800">
                <a:solidFill>
                  <a:srgbClr val="FF0000"/>
                </a:solidFill>
                <a:latin typeface="標楷體" panose="03000509000000000000" pitchFamily="65" charset="-120"/>
                <a:ea typeface="新細明體" panose="02020500000000000000" pitchFamily="18" charset="-120"/>
              </a:rPr>
              <a:t>Safety</a:t>
            </a:r>
            <a:r>
              <a:rPr kumimoji="0" lang="en-US" altLang="zh-TW" sz="800">
                <a:solidFill>
                  <a:srgbClr val="B5A788"/>
                </a:solidFill>
                <a:latin typeface="標楷體" panose="03000509000000000000" pitchFamily="65" charset="-120"/>
                <a:ea typeface="新細明體" panose="02020500000000000000" pitchFamily="18" charset="-120"/>
              </a:rPr>
              <a:t>  </a:t>
            </a:r>
            <a:r>
              <a:rPr kumimoji="0" lang="en-US" altLang="zh-TW" sz="800">
                <a:solidFill>
                  <a:srgbClr val="663300"/>
                </a:solidFill>
                <a:latin typeface="標楷體" panose="03000509000000000000" pitchFamily="65" charset="-120"/>
                <a:ea typeface="新細明體" panose="02020500000000000000" pitchFamily="18" charset="-120"/>
              </a:rPr>
              <a:t>    </a:t>
            </a:r>
            <a:r>
              <a:rPr kumimoji="0" lang="en-US" altLang="zh-TW" sz="800">
                <a:solidFill>
                  <a:srgbClr val="008000"/>
                </a:solidFill>
                <a:latin typeface="標楷體" panose="03000509000000000000" pitchFamily="65" charset="-120"/>
                <a:ea typeface="新細明體" panose="02020500000000000000" pitchFamily="18" charset="-120"/>
              </a:rPr>
              <a:t>Respect</a:t>
            </a:r>
            <a:r>
              <a:rPr kumimoji="0" lang="en-US" altLang="zh-TW" sz="800">
                <a:solidFill>
                  <a:schemeClr val="folHlink"/>
                </a:solidFill>
                <a:latin typeface="標楷體" panose="03000509000000000000" pitchFamily="65" charset="-120"/>
                <a:ea typeface="新細明體" panose="02020500000000000000" pitchFamily="18" charset="-120"/>
              </a:rPr>
              <a:t>    </a:t>
            </a:r>
            <a:r>
              <a:rPr kumimoji="0" lang="en-US" altLang="zh-TW" sz="800">
                <a:solidFill>
                  <a:srgbClr val="0000FF"/>
                </a:solidFill>
                <a:latin typeface="標楷體" panose="03000509000000000000" pitchFamily="65" charset="-120"/>
                <a:ea typeface="新細明體" panose="02020500000000000000" pitchFamily="18" charset="-120"/>
              </a:rPr>
              <a:t>Practice</a:t>
            </a:r>
            <a:r>
              <a:rPr kumimoji="0" lang="en-US" altLang="zh-TW" sz="800">
                <a:solidFill>
                  <a:schemeClr val="folHlink"/>
                </a:solidFill>
                <a:latin typeface="標楷體" panose="03000509000000000000" pitchFamily="65" charset="-120"/>
                <a:ea typeface="新細明體" panose="02020500000000000000" pitchFamily="18" charset="-120"/>
              </a:rPr>
              <a:t>    </a:t>
            </a:r>
            <a:r>
              <a:rPr kumimoji="0" lang="en-US" altLang="zh-TW" sz="800">
                <a:solidFill>
                  <a:srgbClr val="663300"/>
                </a:solidFill>
                <a:latin typeface="標楷體" panose="03000509000000000000" pitchFamily="65" charset="-120"/>
                <a:ea typeface="新細明體" panose="02020500000000000000" pitchFamily="18" charset="-120"/>
              </a:rPr>
              <a:t>Innovation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C6EED21-0294-42DD-A35F-C2E8685A2AB9}"/>
              </a:ext>
            </a:extLst>
          </p:cNvPr>
          <p:cNvSpPr>
            <a:spLocks noGrp="1" noChangeArrowheads="1"/>
          </p:cNvSpPr>
          <p:nvPr>
            <p:ph type="title"/>
          </p:nvPr>
        </p:nvSpPr>
        <p:spPr/>
        <p:txBody>
          <a:bodyPr vert="horz" wrap="square" lIns="91440" tIns="45720" rIns="91440" bIns="45720" numCol="1" anchorCtr="0" compatLnSpc="1">
            <a:prstTxWarp prst="textNoShape">
              <a:avLst/>
            </a:prstTxWarp>
            <a:normAutofit/>
          </a:bodyPr>
          <a:lstStyle/>
          <a:p>
            <a:pPr eaLnBrk="1" hangingPunct="1">
              <a:defRPr/>
            </a:pPr>
            <a:r>
              <a:rPr lang="zh-TW" altLang="en-US" dirty="0">
                <a:effectLst/>
                <a:latin typeface="BiauKai" pitchFamily="1" charset="-120"/>
                <a:ea typeface="標楷體" panose="03000509000000000000" pitchFamily="65" charset="-120"/>
              </a:rPr>
              <a:t>六、學群與科別</a:t>
            </a:r>
            <a:r>
              <a:rPr lang="en-US" altLang="zh-TW" dirty="0">
                <a:effectLst/>
                <a:latin typeface="BiauKai" pitchFamily="1" charset="-120"/>
                <a:ea typeface="標楷體" panose="03000509000000000000" pitchFamily="65" charset="-120"/>
              </a:rPr>
              <a:t>~</a:t>
            </a:r>
            <a:r>
              <a:rPr kumimoji="0" lang="zh-TW" altLang="en-US" sz="27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資料處理科學生未來展望</a:t>
            </a:r>
          </a:p>
        </p:txBody>
      </p:sp>
      <p:sp>
        <p:nvSpPr>
          <p:cNvPr id="53251" name="Rectangle 3">
            <a:extLst>
              <a:ext uri="{FF2B5EF4-FFF2-40B4-BE49-F238E27FC236}">
                <a16:creationId xmlns:a16="http://schemas.microsoft.com/office/drawing/2014/main" id="{96420C61-1956-4E6E-A39E-D62A1091DF24}"/>
              </a:ext>
            </a:extLst>
          </p:cNvPr>
          <p:cNvSpPr>
            <a:spLocks noGrp="1"/>
          </p:cNvSpPr>
          <p:nvPr>
            <p:ph idx="1"/>
          </p:nvPr>
        </p:nvSpPr>
        <p:spPr>
          <a:xfrm>
            <a:off x="819978" y="1208087"/>
            <a:ext cx="7499350" cy="4800600"/>
          </a:xfrm>
        </p:spPr>
        <p:txBody>
          <a:bodyPr/>
          <a:lstStyle/>
          <a:p>
            <a:pPr marL="457200" indent="-457200" eaLnBrk="1" hangingPunct="1">
              <a:lnSpc>
                <a:spcPct val="120000"/>
              </a:lnSpc>
              <a:buFont typeface="Wingdings" panose="05000000000000000000" pitchFamily="2" charset="2"/>
              <a:buChar char="u"/>
            </a:pPr>
            <a:r>
              <a:rPr kumimoji="0" lang="zh-TW" altLang="en-US" sz="2800" dirty="0">
                <a:latin typeface="BiauKai" pitchFamily="1" charset="-120"/>
                <a:ea typeface="標楷體" panose="03000509000000000000" pitchFamily="65" charset="-120"/>
              </a:rPr>
              <a:t>本科畢業學生升學、就業進路通暢。</a:t>
            </a:r>
            <a:endParaRPr kumimoji="0" lang="en-US" altLang="zh-TW" sz="2800" dirty="0">
              <a:latin typeface="BiauKai" pitchFamily="1" charset="-120"/>
              <a:ea typeface="標楷體" panose="03000509000000000000" pitchFamily="65" charset="-120"/>
            </a:endParaRPr>
          </a:p>
          <a:p>
            <a:pPr marL="457200" indent="-457200" eaLnBrk="1" hangingPunct="1">
              <a:lnSpc>
                <a:spcPct val="120000"/>
              </a:lnSpc>
              <a:buFont typeface="Wingdings" panose="05000000000000000000" pitchFamily="2" charset="2"/>
              <a:buChar char="u"/>
            </a:pPr>
            <a:r>
              <a:rPr kumimoji="0" lang="zh-TW" altLang="en-US" sz="2800" dirty="0">
                <a:latin typeface="BiauKai" pitchFamily="1" charset="-120"/>
                <a:ea typeface="標楷體" panose="03000509000000000000" pitchFamily="65" charset="-120"/>
              </a:rPr>
              <a:t>本科提供兼具學術與職業導向的學習環境，未來畢業後可以報考四技二專及一般大專院校、進修專校為主，並可參加軍、警院校招生考試及就讀空中專校及空中大學。參加普考、基層考試等從事公職，或擔任相關行業之電腦資訊、資料處理、會計帳務等人員。</a:t>
            </a:r>
            <a:endParaRPr kumimoji="0" lang="zh-TW" altLang="en-US" sz="2800" dirty="0">
              <a:latin typeface="Tahoma" panose="020B0604030504040204" pitchFamily="34" charset="0"/>
              <a:ea typeface="標楷體" panose="03000509000000000000" pitchFamily="65" charset="-120"/>
            </a:endParaRPr>
          </a:p>
        </p:txBody>
      </p:sp>
      <p:sp>
        <p:nvSpPr>
          <p:cNvPr id="53253" name="頁尾版面配置區 3">
            <a:extLst>
              <a:ext uri="{FF2B5EF4-FFF2-40B4-BE49-F238E27FC236}">
                <a16:creationId xmlns:a16="http://schemas.microsoft.com/office/drawing/2014/main" id="{A32EBDB9-B4B0-48D3-907B-EB1D818F6CAF}"/>
              </a:ext>
            </a:extLst>
          </p:cNvPr>
          <p:cNvSpPr>
            <a:spLocks noGrp="1"/>
          </p:cNvSpPr>
          <p:nvPr>
            <p:ph type="ftr" sz="quarter" idx="11"/>
          </p:nvPr>
        </p:nvSpPr>
        <p:spPr bwMode="auto">
          <a:xfrm>
            <a:off x="3460750" y="6302375"/>
            <a:ext cx="324008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algn="ctr"/>
            <a:r>
              <a:rPr kumimoji="0" lang="zh-TW" altLang="en-US" sz="1600">
                <a:solidFill>
                  <a:srgbClr val="FF0000"/>
                </a:solidFill>
                <a:latin typeface="標楷體" panose="03000509000000000000" pitchFamily="65" charset="-120"/>
                <a:ea typeface="新細明體" panose="02020500000000000000" pitchFamily="18" charset="-120"/>
              </a:rPr>
              <a:t>安全</a:t>
            </a:r>
            <a:r>
              <a:rPr kumimoji="0" lang="zh-TW" altLang="en-US" sz="1600">
                <a:solidFill>
                  <a:schemeClr val="bg2"/>
                </a:solidFill>
                <a:latin typeface="標楷體" panose="03000509000000000000" pitchFamily="65" charset="-120"/>
                <a:ea typeface="新細明體" panose="02020500000000000000" pitchFamily="18" charset="-120"/>
              </a:rPr>
              <a:t>  </a:t>
            </a:r>
            <a:r>
              <a:rPr kumimoji="0" lang="zh-TW" altLang="en-US" sz="1600">
                <a:solidFill>
                  <a:srgbClr val="008000"/>
                </a:solidFill>
                <a:latin typeface="標楷體" panose="03000509000000000000" pitchFamily="65" charset="-120"/>
                <a:ea typeface="新細明體" panose="02020500000000000000" pitchFamily="18" charset="-120"/>
              </a:rPr>
              <a:t>尊重</a:t>
            </a:r>
            <a:r>
              <a:rPr kumimoji="0" lang="zh-TW" altLang="en-US" sz="1600">
                <a:solidFill>
                  <a:schemeClr val="bg2"/>
                </a:solidFill>
                <a:latin typeface="標楷體" panose="03000509000000000000" pitchFamily="65" charset="-120"/>
                <a:ea typeface="新細明體" panose="02020500000000000000" pitchFamily="18" charset="-120"/>
              </a:rPr>
              <a:t>  </a:t>
            </a:r>
            <a:r>
              <a:rPr kumimoji="0" lang="zh-TW" altLang="en-US" sz="1600">
                <a:solidFill>
                  <a:srgbClr val="0000FF"/>
                </a:solidFill>
                <a:latin typeface="標楷體" panose="03000509000000000000" pitchFamily="65" charset="-120"/>
                <a:ea typeface="新細明體" panose="02020500000000000000" pitchFamily="18" charset="-120"/>
              </a:rPr>
              <a:t>務實</a:t>
            </a:r>
            <a:r>
              <a:rPr kumimoji="0" lang="zh-TW" altLang="en-US" sz="1600">
                <a:solidFill>
                  <a:schemeClr val="bg2"/>
                </a:solidFill>
                <a:latin typeface="標楷體" panose="03000509000000000000" pitchFamily="65" charset="-120"/>
                <a:ea typeface="新細明體" panose="02020500000000000000" pitchFamily="18" charset="-120"/>
              </a:rPr>
              <a:t>  </a:t>
            </a:r>
            <a:r>
              <a:rPr kumimoji="0" lang="zh-TW" altLang="en-US" sz="1600">
                <a:solidFill>
                  <a:srgbClr val="663300"/>
                </a:solidFill>
                <a:latin typeface="標楷體" panose="03000509000000000000" pitchFamily="65" charset="-120"/>
                <a:ea typeface="新細明體" panose="02020500000000000000" pitchFamily="18" charset="-120"/>
              </a:rPr>
              <a:t>創新</a:t>
            </a:r>
          </a:p>
          <a:p>
            <a:pPr algn="ctr">
              <a:lnSpc>
                <a:spcPct val="70000"/>
              </a:lnSpc>
            </a:pPr>
            <a:r>
              <a:rPr kumimoji="0" lang="zh-TW" altLang="en-US" sz="800">
                <a:solidFill>
                  <a:srgbClr val="B5A788"/>
                </a:solidFill>
                <a:latin typeface="標楷體" panose="03000509000000000000" pitchFamily="65" charset="-120"/>
                <a:ea typeface="新細明體" panose="02020500000000000000" pitchFamily="18" charset="-120"/>
              </a:rPr>
              <a:t>   </a:t>
            </a:r>
            <a:r>
              <a:rPr kumimoji="0" lang="en-US" altLang="zh-TW" sz="800">
                <a:solidFill>
                  <a:srgbClr val="FF0000"/>
                </a:solidFill>
                <a:latin typeface="標楷體" panose="03000509000000000000" pitchFamily="65" charset="-120"/>
                <a:ea typeface="新細明體" panose="02020500000000000000" pitchFamily="18" charset="-120"/>
              </a:rPr>
              <a:t>Safety</a:t>
            </a:r>
            <a:r>
              <a:rPr kumimoji="0" lang="en-US" altLang="zh-TW" sz="800">
                <a:solidFill>
                  <a:srgbClr val="B5A788"/>
                </a:solidFill>
                <a:latin typeface="標楷體" panose="03000509000000000000" pitchFamily="65" charset="-120"/>
                <a:ea typeface="新細明體" panose="02020500000000000000" pitchFamily="18" charset="-120"/>
              </a:rPr>
              <a:t>  </a:t>
            </a:r>
            <a:r>
              <a:rPr kumimoji="0" lang="en-US" altLang="zh-TW" sz="800">
                <a:solidFill>
                  <a:srgbClr val="663300"/>
                </a:solidFill>
                <a:latin typeface="標楷體" panose="03000509000000000000" pitchFamily="65" charset="-120"/>
                <a:ea typeface="新細明體" panose="02020500000000000000" pitchFamily="18" charset="-120"/>
              </a:rPr>
              <a:t>    </a:t>
            </a:r>
            <a:r>
              <a:rPr kumimoji="0" lang="en-US" altLang="zh-TW" sz="800">
                <a:solidFill>
                  <a:srgbClr val="008000"/>
                </a:solidFill>
                <a:latin typeface="標楷體" panose="03000509000000000000" pitchFamily="65" charset="-120"/>
                <a:ea typeface="新細明體" panose="02020500000000000000" pitchFamily="18" charset="-120"/>
              </a:rPr>
              <a:t>Respect</a:t>
            </a:r>
            <a:r>
              <a:rPr kumimoji="0" lang="en-US" altLang="zh-TW" sz="800">
                <a:solidFill>
                  <a:schemeClr val="folHlink"/>
                </a:solidFill>
                <a:latin typeface="標楷體" panose="03000509000000000000" pitchFamily="65" charset="-120"/>
                <a:ea typeface="新細明體" panose="02020500000000000000" pitchFamily="18" charset="-120"/>
              </a:rPr>
              <a:t>    </a:t>
            </a:r>
            <a:r>
              <a:rPr kumimoji="0" lang="en-US" altLang="zh-TW" sz="800">
                <a:solidFill>
                  <a:srgbClr val="0000FF"/>
                </a:solidFill>
                <a:latin typeface="標楷體" panose="03000509000000000000" pitchFamily="65" charset="-120"/>
                <a:ea typeface="新細明體" panose="02020500000000000000" pitchFamily="18" charset="-120"/>
              </a:rPr>
              <a:t>Practice</a:t>
            </a:r>
            <a:r>
              <a:rPr kumimoji="0" lang="en-US" altLang="zh-TW" sz="800">
                <a:solidFill>
                  <a:schemeClr val="folHlink"/>
                </a:solidFill>
                <a:latin typeface="標楷體" panose="03000509000000000000" pitchFamily="65" charset="-120"/>
                <a:ea typeface="新細明體" panose="02020500000000000000" pitchFamily="18" charset="-120"/>
              </a:rPr>
              <a:t>    </a:t>
            </a:r>
            <a:r>
              <a:rPr kumimoji="0" lang="en-US" altLang="zh-TW" sz="800">
                <a:solidFill>
                  <a:srgbClr val="663300"/>
                </a:solidFill>
                <a:latin typeface="標楷體" panose="03000509000000000000" pitchFamily="65" charset="-120"/>
                <a:ea typeface="新細明體" panose="02020500000000000000" pitchFamily="18" charset="-120"/>
              </a:rPr>
              <a:t>Innovation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2">
            <a:extLst>
              <a:ext uri="{FF2B5EF4-FFF2-40B4-BE49-F238E27FC236}">
                <a16:creationId xmlns:a16="http://schemas.microsoft.com/office/drawing/2014/main" id="{49D70F02-F0AD-43E7-B5E1-A6E0097996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fld id="{F6DE1E69-0657-434E-A818-E309A90C8610}" type="slidenum">
              <a:rPr kumimoji="0" lang="en-US" altLang="zh-TW" sz="1400">
                <a:ea typeface="新細明體" panose="02020500000000000000" pitchFamily="18" charset="-120"/>
              </a:rPr>
              <a:pPr/>
              <a:t>74</a:t>
            </a:fld>
            <a:endParaRPr kumimoji="0" lang="en-US" altLang="zh-TW" sz="1400">
              <a:ea typeface="新細明體" panose="02020500000000000000" pitchFamily="18" charset="-120"/>
            </a:endParaRPr>
          </a:p>
        </p:txBody>
      </p:sp>
      <p:pic>
        <p:nvPicPr>
          <p:cNvPr id="54275" name="Picture 7" descr="IMAG0041">
            <a:extLst>
              <a:ext uri="{FF2B5EF4-FFF2-40B4-BE49-F238E27FC236}">
                <a16:creationId xmlns:a16="http://schemas.microsoft.com/office/drawing/2014/main" id="{8F1A2A8E-CECF-413A-BA27-ABC1DD75847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2988" y="655638"/>
            <a:ext cx="367347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descr="DSCN1762">
            <a:extLst>
              <a:ext uri="{FF2B5EF4-FFF2-40B4-BE49-F238E27FC236}">
                <a16:creationId xmlns:a16="http://schemas.microsoft.com/office/drawing/2014/main" id="{FB12FCA0-DA5C-4693-8ABF-E4D1E761C5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114"/>
          <a:stretch>
            <a:fillRect/>
          </a:stretch>
        </p:blipFill>
        <p:spPr bwMode="auto">
          <a:xfrm>
            <a:off x="4932363" y="620713"/>
            <a:ext cx="37449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IMAG0146">
            <a:extLst>
              <a:ext uri="{FF2B5EF4-FFF2-40B4-BE49-F238E27FC236}">
                <a16:creationId xmlns:a16="http://schemas.microsoft.com/office/drawing/2014/main" id="{C7BB702A-1539-4086-B3D5-DF03117379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1750" y="3565525"/>
            <a:ext cx="4392613"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10">
            <a:extLst>
              <a:ext uri="{FF2B5EF4-FFF2-40B4-BE49-F238E27FC236}">
                <a16:creationId xmlns:a16="http://schemas.microsoft.com/office/drawing/2014/main" id="{F8B4A11F-71BF-4B44-8B07-05AAB26D803D}"/>
              </a:ext>
            </a:extLst>
          </p:cNvPr>
          <p:cNvSpPr txBox="1">
            <a:spLocks noChangeArrowheads="1"/>
          </p:cNvSpPr>
          <p:nvPr/>
        </p:nvSpPr>
        <p:spPr bwMode="auto">
          <a:xfrm>
            <a:off x="1116013" y="2990850"/>
            <a:ext cx="3603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eaLnBrk="1" hangingPunct="1">
              <a:spcBef>
                <a:spcPct val="50000"/>
              </a:spcBef>
            </a:pPr>
            <a:r>
              <a:rPr lang="en-US" altLang="zh-TW">
                <a:ea typeface="新細明體" panose="02020500000000000000" pitchFamily="18" charset="-120"/>
              </a:rPr>
              <a:t>1</a:t>
            </a:r>
          </a:p>
        </p:txBody>
      </p:sp>
      <p:sp>
        <p:nvSpPr>
          <p:cNvPr id="54279" name="Text Box 11">
            <a:extLst>
              <a:ext uri="{FF2B5EF4-FFF2-40B4-BE49-F238E27FC236}">
                <a16:creationId xmlns:a16="http://schemas.microsoft.com/office/drawing/2014/main" id="{27A178B5-E6C0-47AB-A055-9B8B993A914E}"/>
              </a:ext>
            </a:extLst>
          </p:cNvPr>
          <p:cNvSpPr txBox="1">
            <a:spLocks noChangeArrowheads="1"/>
          </p:cNvSpPr>
          <p:nvPr/>
        </p:nvSpPr>
        <p:spPr bwMode="auto">
          <a:xfrm>
            <a:off x="5003800" y="2997200"/>
            <a:ext cx="3603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eaLnBrk="1" hangingPunct="1">
              <a:spcBef>
                <a:spcPct val="50000"/>
              </a:spcBef>
            </a:pPr>
            <a:r>
              <a:rPr lang="en-US" altLang="zh-TW">
                <a:ea typeface="新細明體" panose="02020500000000000000" pitchFamily="18" charset="-120"/>
              </a:rPr>
              <a:t>2</a:t>
            </a:r>
          </a:p>
        </p:txBody>
      </p:sp>
      <p:sp>
        <p:nvSpPr>
          <p:cNvPr id="54280" name="Text Box 12">
            <a:extLst>
              <a:ext uri="{FF2B5EF4-FFF2-40B4-BE49-F238E27FC236}">
                <a16:creationId xmlns:a16="http://schemas.microsoft.com/office/drawing/2014/main" id="{1A48D856-5C54-4D0F-A432-6DB5D6806C81}"/>
              </a:ext>
            </a:extLst>
          </p:cNvPr>
          <p:cNvSpPr txBox="1">
            <a:spLocks noChangeArrowheads="1"/>
          </p:cNvSpPr>
          <p:nvPr/>
        </p:nvSpPr>
        <p:spPr bwMode="auto">
          <a:xfrm>
            <a:off x="3851275" y="6165850"/>
            <a:ext cx="3603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eaLnBrk="1" hangingPunct="1">
              <a:spcBef>
                <a:spcPct val="50000"/>
              </a:spcBef>
            </a:pPr>
            <a:r>
              <a:rPr lang="en-US" altLang="zh-TW">
                <a:ea typeface="新細明體" panose="02020500000000000000" pitchFamily="18" charset="-120"/>
              </a:rPr>
              <a:t>3</a:t>
            </a:r>
          </a:p>
        </p:txBody>
      </p:sp>
      <p:sp>
        <p:nvSpPr>
          <p:cNvPr id="54281" name="Text Box 13">
            <a:extLst>
              <a:ext uri="{FF2B5EF4-FFF2-40B4-BE49-F238E27FC236}">
                <a16:creationId xmlns:a16="http://schemas.microsoft.com/office/drawing/2014/main" id="{70716915-5C8A-45D1-8718-2B15DC754BB0}"/>
              </a:ext>
            </a:extLst>
          </p:cNvPr>
          <p:cNvSpPr txBox="1">
            <a:spLocks noChangeArrowheads="1"/>
          </p:cNvSpPr>
          <p:nvPr/>
        </p:nvSpPr>
        <p:spPr bwMode="auto">
          <a:xfrm>
            <a:off x="1087438" y="3638550"/>
            <a:ext cx="2808287"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eaLnBrk="1" hangingPunct="1">
              <a:spcBef>
                <a:spcPct val="50000"/>
              </a:spcBef>
            </a:pPr>
            <a:r>
              <a:rPr lang="en-US" altLang="zh-TW" sz="2800" dirty="0">
                <a:latin typeface="Times New Roman" panose="02020603050405020304" pitchFamily="18" charset="0"/>
              </a:rPr>
              <a:t>1</a:t>
            </a:r>
            <a:r>
              <a:rPr lang="zh-TW" altLang="en-US" sz="2800" dirty="0">
                <a:latin typeface="Times New Roman" panose="02020603050405020304" pitchFamily="18" charset="0"/>
              </a:rPr>
              <a:t>：門市服務</a:t>
            </a:r>
          </a:p>
          <a:p>
            <a:pPr eaLnBrk="1" hangingPunct="1">
              <a:spcBef>
                <a:spcPct val="50000"/>
              </a:spcBef>
            </a:pPr>
            <a:r>
              <a:rPr lang="en-US" altLang="zh-TW" sz="2800" dirty="0">
                <a:latin typeface="Times New Roman" panose="02020603050405020304" pitchFamily="18" charset="0"/>
              </a:rPr>
              <a:t>2</a:t>
            </a:r>
            <a:r>
              <a:rPr lang="zh-TW" altLang="en-US" sz="2800" dirty="0">
                <a:latin typeface="Times New Roman" panose="02020603050405020304" pitchFamily="18" charset="0"/>
              </a:rPr>
              <a:t>：電腦教室</a:t>
            </a:r>
          </a:p>
          <a:p>
            <a:pPr lvl="2" eaLnBrk="1" hangingPunct="1"/>
            <a:r>
              <a:rPr kumimoji="0" lang="zh-TW" altLang="en-US" sz="2800" dirty="0">
                <a:latin typeface="Times New Roman" panose="02020603050405020304" pitchFamily="18" charset="0"/>
              </a:rPr>
              <a:t>網頁設計</a:t>
            </a:r>
          </a:p>
          <a:p>
            <a:pPr lvl="2" eaLnBrk="1" hangingPunct="1"/>
            <a:r>
              <a:rPr kumimoji="0" lang="zh-TW" altLang="en-US" sz="2800" dirty="0">
                <a:latin typeface="Times New Roman" panose="02020603050405020304" pitchFamily="18" charset="0"/>
              </a:rPr>
              <a:t>撰寫程式</a:t>
            </a:r>
          </a:p>
          <a:p>
            <a:pPr lvl="2" eaLnBrk="1" hangingPunct="1"/>
            <a:r>
              <a:rPr kumimoji="0" lang="zh-TW" altLang="en-US" sz="2800" dirty="0">
                <a:latin typeface="Times New Roman" panose="02020603050405020304" pitchFamily="18" charset="0"/>
              </a:rPr>
              <a:t>文書處理</a:t>
            </a:r>
          </a:p>
        </p:txBody>
      </p:sp>
      <p:sp>
        <p:nvSpPr>
          <p:cNvPr id="54282" name="頁尾版面配置區 3">
            <a:extLst>
              <a:ext uri="{FF2B5EF4-FFF2-40B4-BE49-F238E27FC236}">
                <a16:creationId xmlns:a16="http://schemas.microsoft.com/office/drawing/2014/main" id="{36E5461F-9FDE-4543-AA5B-DDF3D1612E0D}"/>
              </a:ext>
            </a:extLst>
          </p:cNvPr>
          <p:cNvSpPr>
            <a:spLocks noGrp="1"/>
          </p:cNvSpPr>
          <p:nvPr>
            <p:ph type="ftr" sz="quarter" idx="11"/>
          </p:nvPr>
        </p:nvSpPr>
        <p:spPr bwMode="auto">
          <a:xfrm>
            <a:off x="3460750" y="6302375"/>
            <a:ext cx="324008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kumimoji="1">
                <a:solidFill>
                  <a:schemeClr val="tx1"/>
                </a:solidFill>
                <a:latin typeface="Tahoma" panose="020B0604030504040204" pitchFamily="34" charset="0"/>
                <a:ea typeface="標楷體" panose="03000509000000000000" pitchFamily="65" charset="-120"/>
              </a:defRPr>
            </a:lvl1pPr>
            <a:lvl2pPr marL="742950" indent="-285750">
              <a:defRPr kumimoji="1">
                <a:solidFill>
                  <a:schemeClr val="tx1"/>
                </a:solidFill>
                <a:latin typeface="Tahoma" panose="020B0604030504040204" pitchFamily="34" charset="0"/>
                <a:ea typeface="標楷體" panose="03000509000000000000" pitchFamily="65" charset="-120"/>
              </a:defRPr>
            </a:lvl2pPr>
            <a:lvl3pPr marL="1143000" indent="-228600">
              <a:defRPr kumimoji="1">
                <a:solidFill>
                  <a:schemeClr val="tx1"/>
                </a:solidFill>
                <a:latin typeface="Tahoma" panose="020B0604030504040204" pitchFamily="34" charset="0"/>
                <a:ea typeface="標楷體" panose="03000509000000000000" pitchFamily="65" charset="-120"/>
              </a:defRPr>
            </a:lvl3pPr>
            <a:lvl4pPr marL="1600200" indent="-228600">
              <a:defRPr kumimoji="1">
                <a:solidFill>
                  <a:schemeClr val="tx1"/>
                </a:solidFill>
                <a:latin typeface="Tahoma" panose="020B0604030504040204" pitchFamily="34" charset="0"/>
                <a:ea typeface="標楷體" panose="03000509000000000000" pitchFamily="65" charset="-120"/>
              </a:defRPr>
            </a:lvl4pPr>
            <a:lvl5pPr marL="2057400" indent="-228600">
              <a:defRPr kumimoji="1">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標楷體" panose="03000509000000000000" pitchFamily="65" charset="-120"/>
              </a:defRPr>
            </a:lvl9pPr>
          </a:lstStyle>
          <a:p>
            <a:pPr algn="ctr"/>
            <a:r>
              <a:rPr kumimoji="0" lang="zh-TW" altLang="en-US" sz="1600" dirty="0">
                <a:solidFill>
                  <a:srgbClr val="FF0000"/>
                </a:solidFill>
                <a:latin typeface="標楷體" panose="03000509000000000000" pitchFamily="65" charset="-120"/>
                <a:ea typeface="新細明體" panose="02020500000000000000" pitchFamily="18" charset="-120"/>
              </a:rPr>
              <a:t>安全</a:t>
            </a:r>
            <a:r>
              <a:rPr kumimoji="0" lang="zh-TW" altLang="en-US" sz="1600" dirty="0">
                <a:solidFill>
                  <a:schemeClr val="bg2"/>
                </a:solidFill>
                <a:latin typeface="標楷體" panose="03000509000000000000" pitchFamily="65" charset="-120"/>
                <a:ea typeface="新細明體" panose="02020500000000000000" pitchFamily="18" charset="-120"/>
              </a:rPr>
              <a:t>  </a:t>
            </a:r>
            <a:r>
              <a:rPr kumimoji="0" lang="zh-TW" altLang="en-US" sz="1600" dirty="0">
                <a:solidFill>
                  <a:srgbClr val="008000"/>
                </a:solidFill>
                <a:latin typeface="標楷體" panose="03000509000000000000" pitchFamily="65" charset="-120"/>
                <a:ea typeface="新細明體" panose="02020500000000000000" pitchFamily="18" charset="-120"/>
              </a:rPr>
              <a:t>尊重</a:t>
            </a:r>
            <a:r>
              <a:rPr kumimoji="0" lang="zh-TW" altLang="en-US" sz="1600" dirty="0">
                <a:solidFill>
                  <a:schemeClr val="bg2"/>
                </a:solidFill>
                <a:latin typeface="標楷體" panose="03000509000000000000" pitchFamily="65" charset="-120"/>
                <a:ea typeface="新細明體" panose="02020500000000000000" pitchFamily="18" charset="-120"/>
              </a:rPr>
              <a:t>  </a:t>
            </a:r>
            <a:r>
              <a:rPr kumimoji="0" lang="zh-TW" altLang="en-US" sz="1600" dirty="0">
                <a:solidFill>
                  <a:srgbClr val="0000FF"/>
                </a:solidFill>
                <a:latin typeface="標楷體" panose="03000509000000000000" pitchFamily="65" charset="-120"/>
                <a:ea typeface="新細明體" panose="02020500000000000000" pitchFamily="18" charset="-120"/>
              </a:rPr>
              <a:t>務實</a:t>
            </a:r>
            <a:r>
              <a:rPr kumimoji="0" lang="zh-TW" altLang="en-US" sz="1600" dirty="0">
                <a:solidFill>
                  <a:schemeClr val="bg2"/>
                </a:solidFill>
                <a:latin typeface="標楷體" panose="03000509000000000000" pitchFamily="65" charset="-120"/>
                <a:ea typeface="新細明體" panose="02020500000000000000" pitchFamily="18" charset="-120"/>
              </a:rPr>
              <a:t>  </a:t>
            </a:r>
            <a:r>
              <a:rPr kumimoji="0" lang="zh-TW" altLang="en-US" sz="1600" dirty="0">
                <a:solidFill>
                  <a:srgbClr val="663300"/>
                </a:solidFill>
                <a:latin typeface="標楷體" panose="03000509000000000000" pitchFamily="65" charset="-120"/>
                <a:ea typeface="新細明體" panose="02020500000000000000" pitchFamily="18" charset="-120"/>
              </a:rPr>
              <a:t>創新</a:t>
            </a:r>
          </a:p>
          <a:p>
            <a:pPr algn="ctr">
              <a:lnSpc>
                <a:spcPct val="70000"/>
              </a:lnSpc>
            </a:pPr>
            <a:r>
              <a:rPr kumimoji="0" lang="zh-TW" altLang="en-US" sz="800" dirty="0">
                <a:solidFill>
                  <a:srgbClr val="B5A788"/>
                </a:solidFill>
                <a:latin typeface="標楷體" panose="03000509000000000000" pitchFamily="65" charset="-120"/>
                <a:ea typeface="新細明體" panose="02020500000000000000" pitchFamily="18" charset="-120"/>
              </a:rPr>
              <a:t>   </a:t>
            </a:r>
            <a:r>
              <a:rPr kumimoji="0" lang="en-US" altLang="zh-TW" sz="800" dirty="0">
                <a:solidFill>
                  <a:srgbClr val="FF0000"/>
                </a:solidFill>
                <a:latin typeface="標楷體" panose="03000509000000000000" pitchFamily="65" charset="-120"/>
                <a:ea typeface="新細明體" panose="02020500000000000000" pitchFamily="18" charset="-120"/>
              </a:rPr>
              <a:t>Safety</a:t>
            </a:r>
            <a:r>
              <a:rPr kumimoji="0" lang="en-US" altLang="zh-TW" sz="800" dirty="0">
                <a:solidFill>
                  <a:srgbClr val="B5A788"/>
                </a:solidFill>
                <a:latin typeface="標楷體" panose="03000509000000000000" pitchFamily="65" charset="-120"/>
                <a:ea typeface="新細明體" panose="02020500000000000000" pitchFamily="18" charset="-120"/>
              </a:rPr>
              <a:t>  </a:t>
            </a:r>
            <a:r>
              <a:rPr kumimoji="0" lang="en-US" altLang="zh-TW" sz="800" dirty="0">
                <a:solidFill>
                  <a:srgbClr val="663300"/>
                </a:solidFill>
                <a:latin typeface="標楷體" panose="03000509000000000000" pitchFamily="65" charset="-120"/>
                <a:ea typeface="新細明體" panose="02020500000000000000" pitchFamily="18" charset="-120"/>
              </a:rPr>
              <a:t>    </a:t>
            </a:r>
            <a:r>
              <a:rPr kumimoji="0" lang="en-US" altLang="zh-TW" sz="800" dirty="0">
                <a:solidFill>
                  <a:srgbClr val="008000"/>
                </a:solidFill>
                <a:latin typeface="標楷體" panose="03000509000000000000" pitchFamily="65" charset="-120"/>
                <a:ea typeface="新細明體" panose="02020500000000000000" pitchFamily="18" charset="-120"/>
              </a:rPr>
              <a:t>Respect</a:t>
            </a:r>
            <a:r>
              <a:rPr kumimoji="0" lang="en-US" altLang="zh-TW" sz="800" dirty="0">
                <a:solidFill>
                  <a:schemeClr val="folHlink"/>
                </a:solidFill>
                <a:latin typeface="標楷體" panose="03000509000000000000" pitchFamily="65" charset="-120"/>
                <a:ea typeface="新細明體" panose="02020500000000000000" pitchFamily="18" charset="-120"/>
              </a:rPr>
              <a:t>    </a:t>
            </a:r>
            <a:r>
              <a:rPr kumimoji="0" lang="en-US" altLang="zh-TW" sz="800" dirty="0">
                <a:solidFill>
                  <a:srgbClr val="0000FF"/>
                </a:solidFill>
                <a:latin typeface="標楷體" panose="03000509000000000000" pitchFamily="65" charset="-120"/>
                <a:ea typeface="新細明體" panose="02020500000000000000" pitchFamily="18" charset="-120"/>
              </a:rPr>
              <a:t>Practice</a:t>
            </a:r>
            <a:r>
              <a:rPr kumimoji="0" lang="en-US" altLang="zh-TW" sz="800" dirty="0">
                <a:solidFill>
                  <a:schemeClr val="folHlink"/>
                </a:solidFill>
                <a:latin typeface="標楷體" panose="03000509000000000000" pitchFamily="65" charset="-120"/>
                <a:ea typeface="新細明體" panose="02020500000000000000" pitchFamily="18" charset="-120"/>
              </a:rPr>
              <a:t>    </a:t>
            </a:r>
            <a:r>
              <a:rPr kumimoji="0" lang="en-US" altLang="zh-TW" sz="800" dirty="0">
                <a:solidFill>
                  <a:srgbClr val="663300"/>
                </a:solidFill>
                <a:latin typeface="標楷體" panose="03000509000000000000" pitchFamily="65" charset="-120"/>
                <a:ea typeface="新細明體" panose="02020500000000000000" pitchFamily="18" charset="-120"/>
              </a:rPr>
              <a:t>Innovation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本校今年特色招生並沒有資料處理科</a:t>
            </a:r>
          </a:p>
        </p:txBody>
      </p:sp>
      <p:sp>
        <p:nvSpPr>
          <p:cNvPr id="3" name="內容版面配置區 2"/>
          <p:cNvSpPr>
            <a:spLocks noGrp="1"/>
          </p:cNvSpPr>
          <p:nvPr>
            <p:ph idx="1"/>
          </p:nvPr>
        </p:nvSpPr>
        <p:spPr>
          <a:xfrm>
            <a:off x="683593" y="1844824"/>
            <a:ext cx="7520940" cy="2835653"/>
          </a:xfrm>
        </p:spPr>
        <p:txBody>
          <a:bodyPr/>
          <a:lstStyle/>
          <a:p>
            <a:pPr algn="ctr"/>
            <a:r>
              <a:rPr lang="zh-TW" altLang="en-US" dirty="0">
                <a:solidFill>
                  <a:schemeClr val="accent2"/>
                </a:solidFill>
              </a:rPr>
              <a:t>       </a:t>
            </a:r>
            <a:r>
              <a:rPr lang="zh-TW" altLang="en-US" sz="6000" dirty="0">
                <a:solidFill>
                  <a:schemeClr val="accent2"/>
                </a:solidFill>
                <a:latin typeface="+mj-ea"/>
                <a:ea typeface="+mj-ea"/>
              </a:rPr>
              <a:t>簡報完畢</a:t>
            </a:r>
            <a:br>
              <a:rPr lang="en-US" altLang="zh-TW" sz="6000" dirty="0">
                <a:solidFill>
                  <a:schemeClr val="accent2"/>
                </a:solidFill>
                <a:latin typeface="+mj-ea"/>
                <a:ea typeface="+mj-ea"/>
              </a:rPr>
            </a:br>
            <a:r>
              <a:rPr lang="zh-TW" altLang="en-US" sz="6000" dirty="0">
                <a:solidFill>
                  <a:schemeClr val="accent2"/>
                </a:solidFill>
                <a:latin typeface="+mj-ea"/>
                <a:ea typeface="+mj-ea"/>
              </a:rPr>
              <a:t>感謝指教</a:t>
            </a:r>
          </a:p>
        </p:txBody>
      </p:sp>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80" y="96818"/>
            <a:ext cx="611804" cy="486147"/>
          </a:xfrm>
          <a:prstGeom prst="rect">
            <a:avLst/>
          </a:prstGeom>
          <a:effectLst>
            <a:outerShdw blurRad="50800" dist="38100" dir="8100000" algn="tr" rotWithShape="0">
              <a:prstClr val="black">
                <a:alpha val="40000"/>
              </a:prstClr>
            </a:outerShdw>
          </a:effectLst>
        </p:spPr>
      </p:pic>
      <p:sp>
        <p:nvSpPr>
          <p:cNvPr id="5" name="文字方塊 4"/>
          <p:cNvSpPr txBox="1"/>
          <p:nvPr/>
        </p:nvSpPr>
        <p:spPr>
          <a:xfrm>
            <a:off x="683593" y="122198"/>
            <a:ext cx="3672408" cy="400110"/>
          </a:xfrm>
          <a:prstGeom prst="rect">
            <a:avLst/>
          </a:prstGeom>
          <a:noFill/>
        </p:spPr>
        <p:txBody>
          <a:bodyPr wrap="square" rtlCol="0">
            <a:spAutoFit/>
          </a:bodyPr>
          <a:lstStyle/>
          <a:p>
            <a:r>
              <a:rPr lang="zh-TW" altLang="en-US" sz="2000" dirty="0">
                <a:solidFill>
                  <a:srgbClr val="652603"/>
                </a:solidFill>
                <a:latin typeface="王漢宗特明體一標準" panose="02020600000000000000" pitchFamily="18" charset="-120"/>
                <a:ea typeface="王漢宗特明體一標準" panose="02020600000000000000" pitchFamily="18" charset="-120"/>
              </a:rPr>
              <a:t> 國立花蓮高級農業職業學校</a:t>
            </a:r>
          </a:p>
        </p:txBody>
      </p:sp>
    </p:spTree>
    <p:extLst>
      <p:ext uri="{BB962C8B-B14F-4D97-AF65-F5344CB8AC3E}">
        <p14:creationId xmlns:p14="http://schemas.microsoft.com/office/powerpoint/2010/main" val="377619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3BD3543-EF77-471F-9DEC-131FD75AEB00}"/>
              </a:ext>
            </a:extLst>
          </p:cNvPr>
          <p:cNvSpPr>
            <a:spLocks noGrp="1" noChangeArrowheads="1"/>
          </p:cNvSpPr>
          <p:nvPr>
            <p:ph type="title"/>
          </p:nvPr>
        </p:nvSpPr>
        <p:spPr bwMode="auto">
          <a:xfrm>
            <a:off x="711385" y="154016"/>
            <a:ext cx="8009260" cy="1708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zh-TW" altLang="zh-TW" b="1"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特殊選才傳喜訊</a:t>
            </a:r>
            <a:r>
              <a:rPr kumimoji="0" lang="zh-TW" altLang="zh-TW"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5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24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endParaRPr kumimoji="0" lang="zh-TW" altLang="zh-TW" sz="1100" b="1"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600" b="1" i="0" u="none" strike="noStrike" cap="none" normalizeH="0" baseline="0" dirty="0">
                <a:ln>
                  <a:noFill/>
                </a:ln>
                <a:solidFill>
                  <a:srgbClr val="FF0000"/>
                </a:solidFill>
                <a:effectLst/>
                <a:latin typeface="Segoe UI Historic" panose="020B0502040204020203" pitchFamily="34" charset="0"/>
                <a:ea typeface="inherit"/>
                <a:cs typeface="Segoe UI Historic" panose="020B0502040204020203" pitchFamily="34" charset="0"/>
              </a:rPr>
              <a:t>11</a:t>
            </a:r>
            <a:r>
              <a:rPr kumimoji="0" lang="en-US" altLang="zh-TW" sz="3600" b="1" i="0" u="none" strike="noStrike" cap="none" normalizeH="0" baseline="0" dirty="0">
                <a:ln>
                  <a:noFill/>
                </a:ln>
                <a:solidFill>
                  <a:srgbClr val="FF0000"/>
                </a:solidFill>
                <a:effectLst/>
                <a:latin typeface="Segoe UI Historic" panose="020B0502040204020203" pitchFamily="34" charset="0"/>
                <a:ea typeface="inherit"/>
                <a:cs typeface="Segoe UI Historic" panose="020B0502040204020203" pitchFamily="34" charset="0"/>
              </a:rPr>
              <a:t>4</a:t>
            </a:r>
            <a:r>
              <a:rPr kumimoji="0" lang="zh-TW" altLang="en-US" sz="3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學年度</a:t>
            </a:r>
            <a:r>
              <a:rPr kumimoji="0" lang="zh-TW" altLang="zh-TW" sz="3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年大學特殊選才甄選初放榜</a:t>
            </a:r>
            <a:endParaRPr kumimoji="0" lang="en-US" altLang="zh-TW" sz="3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endParaRPr>
          </a:p>
        </p:txBody>
      </p:sp>
      <p:graphicFrame>
        <p:nvGraphicFramePr>
          <p:cNvPr id="6" name="內容版面配置區 4">
            <a:extLst>
              <a:ext uri="{FF2B5EF4-FFF2-40B4-BE49-F238E27FC236}">
                <a16:creationId xmlns:a16="http://schemas.microsoft.com/office/drawing/2014/main" id="{6C44E107-F409-45B8-964A-34555DD1D236}"/>
              </a:ext>
            </a:extLst>
          </p:cNvPr>
          <p:cNvGraphicFramePr>
            <a:graphicFrameLocks noGrp="1"/>
          </p:cNvGraphicFramePr>
          <p:nvPr>
            <p:ph idx="1"/>
            <p:extLst>
              <p:ext uri="{D42A27DB-BD31-4B8C-83A1-F6EECF244321}">
                <p14:modId xmlns:p14="http://schemas.microsoft.com/office/powerpoint/2010/main" val="2693933270"/>
              </p:ext>
            </p:extLst>
          </p:nvPr>
        </p:nvGraphicFramePr>
        <p:xfrm>
          <a:off x="395536" y="1974506"/>
          <a:ext cx="8640959" cy="4536000"/>
        </p:xfrm>
        <a:graphic>
          <a:graphicData uri="http://schemas.openxmlformats.org/drawingml/2006/table">
            <a:tbl>
              <a:tblPr/>
              <a:tblGrid>
                <a:gridCol w="936104">
                  <a:extLst>
                    <a:ext uri="{9D8B030D-6E8A-4147-A177-3AD203B41FA5}">
                      <a16:colId xmlns:a16="http://schemas.microsoft.com/office/drawing/2014/main" val="3962279714"/>
                    </a:ext>
                  </a:extLst>
                </a:gridCol>
                <a:gridCol w="1224136">
                  <a:extLst>
                    <a:ext uri="{9D8B030D-6E8A-4147-A177-3AD203B41FA5}">
                      <a16:colId xmlns:a16="http://schemas.microsoft.com/office/drawing/2014/main" val="3948470538"/>
                    </a:ext>
                  </a:extLst>
                </a:gridCol>
                <a:gridCol w="3096344">
                  <a:extLst>
                    <a:ext uri="{9D8B030D-6E8A-4147-A177-3AD203B41FA5}">
                      <a16:colId xmlns:a16="http://schemas.microsoft.com/office/drawing/2014/main" val="3339359821"/>
                    </a:ext>
                  </a:extLst>
                </a:gridCol>
                <a:gridCol w="3384375">
                  <a:extLst>
                    <a:ext uri="{9D8B030D-6E8A-4147-A177-3AD203B41FA5}">
                      <a16:colId xmlns:a16="http://schemas.microsoft.com/office/drawing/2014/main" val="2957080153"/>
                    </a:ext>
                  </a:extLst>
                </a:gridCol>
              </a:tblGrid>
              <a:tr h="648000">
                <a:tc>
                  <a:txBody>
                    <a:bodyPr/>
                    <a:lstStyle/>
                    <a:p>
                      <a:pPr rtl="0" fontAlgn="b"/>
                      <a:r>
                        <a:rPr lang="zh-TW" altLang="en-US" sz="2800" b="1" dirty="0">
                          <a:effectLst/>
                          <a:latin typeface="+mj-ea"/>
                          <a:ea typeface="+mj-ea"/>
                        </a:rPr>
                        <a:t>三農</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陳鉉澕</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kern="1200" dirty="0">
                          <a:solidFill>
                            <a:srgbClr val="CC0000"/>
                          </a:solidFill>
                          <a:effectLst/>
                          <a:latin typeface="+mj-ea"/>
                          <a:ea typeface="+mj-ea"/>
                          <a:cs typeface="+mn-cs"/>
                        </a:rPr>
                        <a:t>國立台灣大學</a:t>
                      </a:r>
                      <a:endParaRPr lang="zh-TW" altLang="en-US" sz="2800" b="1" dirty="0">
                        <a:solidFill>
                          <a:srgbClr val="CC0000"/>
                        </a:solidFill>
                        <a:effectLst/>
                        <a:latin typeface="+mj-ea"/>
                        <a:ea typeface="+mj-ea"/>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農藝學系 </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641362428"/>
                  </a:ext>
                </a:extLst>
              </a:tr>
              <a:tr h="648000">
                <a:tc>
                  <a:txBody>
                    <a:bodyPr/>
                    <a:lstStyle/>
                    <a:p>
                      <a:pPr rtl="0" fontAlgn="b"/>
                      <a:r>
                        <a:rPr lang="zh-TW" altLang="en-US" sz="2800" b="1" dirty="0">
                          <a:effectLst/>
                          <a:latin typeface="+mj-ea"/>
                          <a:ea typeface="+mj-ea"/>
                        </a:rPr>
                        <a:t>三園</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簡廷叡</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a:t>
                      </a:r>
                      <a:r>
                        <a:rPr lang="zh-TW" altLang="en-US" sz="2800" b="1" kern="1200" dirty="0">
                          <a:solidFill>
                            <a:srgbClr val="CC0000"/>
                          </a:solidFill>
                          <a:effectLst/>
                          <a:latin typeface="+mj-ea"/>
                          <a:ea typeface="+mj-ea"/>
                          <a:cs typeface="+mn-cs"/>
                        </a:rPr>
                        <a:t>中興大學</a:t>
                      </a:r>
                      <a:endParaRPr lang="zh-TW" altLang="en-US" sz="2800" b="1" dirty="0">
                        <a:solidFill>
                          <a:srgbClr val="CC0000"/>
                        </a:solidFill>
                        <a:effectLst/>
                        <a:latin typeface="+mj-ea"/>
                        <a:ea typeface="+mj-ea"/>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園藝學系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733508067"/>
                  </a:ext>
                </a:extLst>
              </a:tr>
              <a:tr h="648000">
                <a:tc>
                  <a:txBody>
                    <a:bodyPr/>
                    <a:lstStyle/>
                    <a:p>
                      <a:pPr rtl="0" fontAlgn="b"/>
                      <a:r>
                        <a:rPr lang="zh-TW" altLang="en-US" sz="2800" b="1" dirty="0">
                          <a:effectLst/>
                          <a:latin typeface="+mj-ea"/>
                          <a:ea typeface="+mj-ea"/>
                        </a:rPr>
                        <a:t>三機</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江韋翔</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國立臺灣海洋</a:t>
                      </a:r>
                      <a:r>
                        <a:rPr lang="zh-TW" altLang="en-US" sz="2800" b="1" kern="1200" dirty="0">
                          <a:solidFill>
                            <a:srgbClr val="CC0000"/>
                          </a:solidFill>
                          <a:effectLst/>
                          <a:latin typeface="+mj-ea"/>
                          <a:ea typeface="+mj-ea"/>
                          <a:cs typeface="+mn-cs"/>
                        </a:rPr>
                        <a:t>大學</a:t>
                      </a:r>
                      <a:endParaRPr lang="zh-TW" altLang="en-US" sz="2800" b="1" dirty="0">
                        <a:solidFill>
                          <a:srgbClr val="CC0000"/>
                        </a:solidFill>
                        <a:effectLst/>
                        <a:latin typeface="+mj-ea"/>
                        <a:ea typeface="+mj-ea"/>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機械與機電工程學系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174071703"/>
                  </a:ext>
                </a:extLst>
              </a:tr>
              <a:tr h="648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latin typeface="+mj-ea"/>
                          <a:ea typeface="+mj-ea"/>
                          <a:cs typeface="+mn-cs"/>
                        </a:rPr>
                        <a:t>三機</a:t>
                      </a:r>
                      <a:endParaRPr lang="zh-TW" altLang="en-US" sz="2800" b="1" dirty="0">
                        <a:effectLst/>
                        <a:latin typeface="+mj-ea"/>
                        <a:ea typeface="+mj-ea"/>
                      </a:endParaRP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李佳華</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國立聯合大學</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機械工程學系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05438657"/>
                  </a:ext>
                </a:extLst>
              </a:tr>
              <a:tr h="648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latin typeface="+mj-ea"/>
                          <a:ea typeface="+mj-ea"/>
                          <a:cs typeface="+mn-cs"/>
                        </a:rPr>
                        <a:t>三機</a:t>
                      </a:r>
                      <a:endParaRPr lang="zh-TW" altLang="en-US" sz="2800" b="1" dirty="0">
                        <a:effectLst/>
                        <a:latin typeface="+mj-ea"/>
                        <a:ea typeface="+mj-ea"/>
                      </a:endParaRP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楊冠承</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國立聯合大學</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機械工程學系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879042140"/>
                  </a:ext>
                </a:extLst>
              </a:tr>
              <a:tr h="648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2800" b="1" dirty="0">
                          <a:effectLst/>
                          <a:latin typeface="+mj-ea"/>
                          <a:ea typeface="+mj-ea"/>
                        </a:rPr>
                        <a:t>三園</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黃湘妍</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國立宜蘭大學</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園藝學系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825680192"/>
                  </a:ext>
                </a:extLst>
              </a:tr>
              <a:tr h="648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2800" b="1" dirty="0">
                          <a:effectLst/>
                          <a:latin typeface="+mj-ea"/>
                          <a:ea typeface="+mj-ea"/>
                        </a:rPr>
                        <a:t>三園</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梁牧成</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中原大學</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地景建築學系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512302608"/>
                  </a:ext>
                </a:extLst>
              </a:tr>
            </a:tbl>
          </a:graphicData>
        </a:graphic>
      </p:graphicFrame>
    </p:spTree>
    <p:extLst>
      <p:ext uri="{BB962C8B-B14F-4D97-AF65-F5344CB8AC3E}">
        <p14:creationId xmlns:p14="http://schemas.microsoft.com/office/powerpoint/2010/main" val="426315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171A1647-6495-46E4-AA92-98585ED82DC3}"/>
              </a:ext>
            </a:extLst>
          </p:cNvPr>
          <p:cNvGraphicFramePr>
            <a:graphicFrameLocks noGrp="1"/>
          </p:cNvGraphicFramePr>
          <p:nvPr>
            <p:ph idx="1"/>
            <p:extLst>
              <p:ext uri="{D42A27DB-BD31-4B8C-83A1-F6EECF244321}">
                <p14:modId xmlns:p14="http://schemas.microsoft.com/office/powerpoint/2010/main" val="1660477531"/>
              </p:ext>
            </p:extLst>
          </p:nvPr>
        </p:nvGraphicFramePr>
        <p:xfrm>
          <a:off x="395536" y="1974506"/>
          <a:ext cx="8640959" cy="3902766"/>
        </p:xfrm>
        <a:graphic>
          <a:graphicData uri="http://schemas.openxmlformats.org/drawingml/2006/table">
            <a:tbl>
              <a:tblPr/>
              <a:tblGrid>
                <a:gridCol w="1175076">
                  <a:extLst>
                    <a:ext uri="{9D8B030D-6E8A-4147-A177-3AD203B41FA5}">
                      <a16:colId xmlns:a16="http://schemas.microsoft.com/office/drawing/2014/main" val="3962279714"/>
                    </a:ext>
                  </a:extLst>
                </a:gridCol>
                <a:gridCol w="1865199">
                  <a:extLst>
                    <a:ext uri="{9D8B030D-6E8A-4147-A177-3AD203B41FA5}">
                      <a16:colId xmlns:a16="http://schemas.microsoft.com/office/drawing/2014/main" val="3948470538"/>
                    </a:ext>
                  </a:extLst>
                </a:gridCol>
                <a:gridCol w="2657060">
                  <a:extLst>
                    <a:ext uri="{9D8B030D-6E8A-4147-A177-3AD203B41FA5}">
                      <a16:colId xmlns:a16="http://schemas.microsoft.com/office/drawing/2014/main" val="3339359821"/>
                    </a:ext>
                  </a:extLst>
                </a:gridCol>
                <a:gridCol w="2943624">
                  <a:extLst>
                    <a:ext uri="{9D8B030D-6E8A-4147-A177-3AD203B41FA5}">
                      <a16:colId xmlns:a16="http://schemas.microsoft.com/office/drawing/2014/main" val="2957080153"/>
                    </a:ext>
                  </a:extLst>
                </a:gridCol>
              </a:tblGrid>
              <a:tr h="1300922">
                <a:tc>
                  <a:txBody>
                    <a:bodyPr/>
                    <a:lstStyle/>
                    <a:p>
                      <a:pPr rtl="0" fontAlgn="b"/>
                      <a:r>
                        <a:rPr lang="zh-TW" altLang="en-US" sz="2800" b="1" dirty="0">
                          <a:effectLst/>
                          <a:latin typeface="+mj-ea"/>
                          <a:ea typeface="+mj-ea"/>
                        </a:rPr>
                        <a:t>三林</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黃軍皓</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kern="1200" dirty="0">
                          <a:solidFill>
                            <a:srgbClr val="CC0000"/>
                          </a:solidFill>
                          <a:effectLst/>
                          <a:latin typeface="+mj-ea"/>
                          <a:ea typeface="+mj-ea"/>
                          <a:cs typeface="+mn-cs"/>
                        </a:rPr>
                        <a:t>國立台灣大學</a:t>
                      </a:r>
                    </a:p>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a:t>
                      </a:r>
                      <a:r>
                        <a:rPr lang="zh-TW" altLang="en-US" sz="2800" b="1" kern="1200" dirty="0">
                          <a:solidFill>
                            <a:srgbClr val="CC0000"/>
                          </a:solidFill>
                          <a:effectLst/>
                          <a:latin typeface="+mj-ea"/>
                          <a:ea typeface="+mj-ea"/>
                          <a:cs typeface="+mn-cs"/>
                        </a:rPr>
                        <a:t>中興大學</a:t>
                      </a:r>
                      <a:endParaRPr lang="zh-TW" altLang="en-US" sz="2800" b="1" dirty="0">
                        <a:solidFill>
                          <a:srgbClr val="CC0000"/>
                        </a:solidFill>
                        <a:effectLst/>
                        <a:latin typeface="+mj-ea"/>
                        <a:ea typeface="+mj-ea"/>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森林學系 </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641362428"/>
                  </a:ext>
                </a:extLst>
              </a:tr>
              <a:tr h="1300922">
                <a:tc>
                  <a:txBody>
                    <a:bodyPr/>
                    <a:lstStyle/>
                    <a:p>
                      <a:pPr rtl="0" fontAlgn="b"/>
                      <a:r>
                        <a:rPr lang="zh-TW" altLang="en-US" sz="2800" b="1" dirty="0">
                          <a:effectLst/>
                          <a:latin typeface="+mj-ea"/>
                          <a:ea typeface="+mj-ea"/>
                        </a:rPr>
                        <a:t>三畜</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尹凡</a:t>
                      </a:r>
                      <a:r>
                        <a:rPr lang="en-US" altLang="zh-TW" sz="2800" b="1" dirty="0">
                          <a:effectLst/>
                          <a:latin typeface="+mj-ea"/>
                          <a:ea typeface="+mj-ea"/>
                        </a:rPr>
                        <a:t>‧</a:t>
                      </a:r>
                      <a:r>
                        <a:rPr lang="zh-TW" altLang="en-US" sz="2800" b="1" dirty="0">
                          <a:effectLst/>
                          <a:latin typeface="+mj-ea"/>
                          <a:ea typeface="+mj-ea"/>
                        </a:rPr>
                        <a:t>尤勞</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a:t>
                      </a:r>
                      <a:r>
                        <a:rPr lang="zh-TW" altLang="en-US" sz="2800" b="1" kern="1200" dirty="0">
                          <a:solidFill>
                            <a:srgbClr val="CC0000"/>
                          </a:solidFill>
                          <a:effectLst/>
                          <a:latin typeface="+mj-ea"/>
                          <a:ea typeface="+mj-ea"/>
                          <a:cs typeface="+mn-cs"/>
                        </a:rPr>
                        <a:t>中興大學</a:t>
                      </a:r>
                      <a:endParaRPr lang="zh-TW" altLang="en-US" sz="2800" b="1" dirty="0">
                        <a:solidFill>
                          <a:srgbClr val="CC0000"/>
                        </a:solidFill>
                        <a:effectLst/>
                        <a:latin typeface="+mj-ea"/>
                        <a:ea typeface="+mj-ea"/>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動物科學系</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733508067"/>
                  </a:ext>
                </a:extLst>
              </a:tr>
              <a:tr h="1300922">
                <a:tc>
                  <a:txBody>
                    <a:bodyPr/>
                    <a:lstStyle/>
                    <a:p>
                      <a:pPr rtl="0" fontAlgn="b"/>
                      <a:r>
                        <a:rPr lang="zh-TW" altLang="en-US" sz="2800" b="1">
                          <a:effectLst/>
                          <a:latin typeface="+mj-ea"/>
                          <a:ea typeface="+mj-ea"/>
                        </a:rPr>
                        <a:t>三林</a:t>
                      </a:r>
                    </a:p>
                  </a:txBody>
                  <a:tcPr marL="28575" marR="28575" marT="19050" marB="1905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b"/>
                      <a:r>
                        <a:rPr lang="zh-TW" altLang="en-US" sz="2800" b="1" dirty="0">
                          <a:effectLst/>
                          <a:latin typeface="+mj-ea"/>
                          <a:ea typeface="+mj-ea"/>
                        </a:rPr>
                        <a:t>潘垣齊</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2800" b="1" dirty="0">
                          <a:solidFill>
                            <a:srgbClr val="CC0000"/>
                          </a:solidFill>
                          <a:effectLst/>
                          <a:latin typeface="+mj-ea"/>
                          <a:ea typeface="+mj-ea"/>
                        </a:rPr>
                        <a:t>國立</a:t>
                      </a:r>
                      <a:r>
                        <a:rPr lang="zh-TW" altLang="en-US" sz="2800" b="1" kern="1200" dirty="0">
                          <a:solidFill>
                            <a:srgbClr val="CC0000"/>
                          </a:solidFill>
                          <a:effectLst/>
                          <a:latin typeface="+mj-ea"/>
                          <a:ea typeface="+mj-ea"/>
                          <a:cs typeface="+mn-cs"/>
                        </a:rPr>
                        <a:t>中興大學</a:t>
                      </a:r>
                      <a:endParaRPr lang="zh-TW" altLang="en-US" sz="2800" b="1" dirty="0">
                        <a:solidFill>
                          <a:srgbClr val="CC0000"/>
                        </a:solidFill>
                        <a:effectLst/>
                        <a:latin typeface="+mj-ea"/>
                        <a:ea typeface="+mj-ea"/>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zh-TW" altLang="en-US" sz="2800" b="1" dirty="0">
                          <a:effectLst/>
                          <a:latin typeface="+mj-ea"/>
                          <a:ea typeface="+mj-ea"/>
                        </a:rPr>
                        <a:t>昆蟲學系 甲組</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174071703"/>
                  </a:ext>
                </a:extLst>
              </a:tr>
            </a:tbl>
          </a:graphicData>
        </a:graphic>
      </p:graphicFrame>
      <p:sp>
        <p:nvSpPr>
          <p:cNvPr id="4" name="Rectangle 1">
            <a:extLst>
              <a:ext uri="{FF2B5EF4-FFF2-40B4-BE49-F238E27FC236}">
                <a16:creationId xmlns:a16="http://schemas.microsoft.com/office/drawing/2014/main" id="{53BD3543-EF77-471F-9DEC-131FD75AEB00}"/>
              </a:ext>
            </a:extLst>
          </p:cNvPr>
          <p:cNvSpPr>
            <a:spLocks noGrp="1" noChangeArrowheads="1"/>
          </p:cNvSpPr>
          <p:nvPr>
            <p:ph type="title"/>
          </p:nvPr>
        </p:nvSpPr>
        <p:spPr bwMode="auto">
          <a:xfrm>
            <a:off x="659036" y="218368"/>
            <a:ext cx="7811080" cy="16927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zh-TW" altLang="zh-TW" sz="3200" b="1"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特殊選才傳喜訊</a:t>
            </a:r>
            <a:r>
              <a:rPr kumimoji="0" lang="zh-TW" altLang="zh-TW" sz="3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60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3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r>
              <a:rPr kumimoji="0" lang="zh-TW" altLang="zh-TW" sz="1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       </a:t>
            </a:r>
            <a:endParaRPr kumimoji="0" lang="zh-TW" altLang="zh-TW" sz="1200" b="1"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4000" b="0" i="0" u="none" strike="noStrike" cap="none" normalizeH="0" baseline="0" dirty="0">
                <a:ln>
                  <a:noFill/>
                </a:ln>
                <a:solidFill>
                  <a:srgbClr val="FF0000"/>
                </a:solidFill>
                <a:effectLst/>
                <a:latin typeface="Segoe UI Historic" panose="020B0502040204020203" pitchFamily="34" charset="0"/>
                <a:ea typeface="inherit"/>
                <a:cs typeface="Segoe UI Historic" panose="020B0502040204020203" pitchFamily="34" charset="0"/>
              </a:rPr>
              <a:t>11</a:t>
            </a:r>
            <a:r>
              <a:rPr kumimoji="0" lang="en-US" altLang="zh-TW" sz="4000" b="0" i="0" u="none" strike="noStrike" cap="none" normalizeH="0" baseline="0" dirty="0">
                <a:ln>
                  <a:noFill/>
                </a:ln>
                <a:solidFill>
                  <a:srgbClr val="FF0000"/>
                </a:solidFill>
                <a:effectLst/>
                <a:latin typeface="Segoe UI Historic" panose="020B0502040204020203" pitchFamily="34" charset="0"/>
                <a:ea typeface="inherit"/>
                <a:cs typeface="Segoe UI Historic" panose="020B0502040204020203" pitchFamily="34" charset="0"/>
              </a:rPr>
              <a:t>3</a:t>
            </a:r>
            <a:r>
              <a:rPr kumimoji="0" lang="zh-TW" altLang="en-US" sz="36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學年度</a:t>
            </a:r>
            <a:r>
              <a:rPr kumimoji="0" lang="zh-TW" altLang="zh-TW" sz="36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rPr>
              <a:t>年大學特殊選才甄選初放榜</a:t>
            </a:r>
            <a:endParaRPr kumimoji="0" lang="zh-TW" altLang="zh-TW" sz="1200" b="0" i="0" u="none" strike="noStrike" cap="none" normalizeH="0" baseline="0" dirty="0">
              <a:ln>
                <a:noFill/>
              </a:ln>
              <a:solidFill>
                <a:srgbClr val="050505"/>
              </a:solidFill>
              <a:effectLst/>
              <a:latin typeface="Segoe UI Historic" panose="020B0502040204020203" pitchFamily="34" charset="0"/>
              <a:ea typeface="inherit"/>
              <a:cs typeface="Segoe UI Historic" panose="020B0502040204020203" pitchFamily="34" charset="0"/>
            </a:endParaRPr>
          </a:p>
        </p:txBody>
      </p:sp>
    </p:spTree>
    <p:extLst>
      <p:ext uri="{BB962C8B-B14F-4D97-AF65-F5344CB8AC3E}">
        <p14:creationId xmlns:p14="http://schemas.microsoft.com/office/powerpoint/2010/main" val="38722725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角度">
  <a:themeElements>
    <a:clrScheme name="角度">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角度">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角度">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3780</TotalTime>
  <Words>4011</Words>
  <Application>Microsoft Office PowerPoint</Application>
  <PresentationFormat>如螢幕大小 (4:3)</PresentationFormat>
  <Paragraphs>473</Paragraphs>
  <Slides>75</Slides>
  <Notes>3</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75</vt:i4>
      </vt:variant>
    </vt:vector>
  </HeadingPairs>
  <TitlesOfParts>
    <vt:vector size="94" baseType="lpstr">
      <vt:lpstr>BiauKai</vt:lpstr>
      <vt:lpstr>inherit</vt:lpstr>
      <vt:lpstr>MS Gothic</vt:lpstr>
      <vt:lpstr>王漢宗特明體一標準</vt:lpstr>
      <vt:lpstr>王漢宗綜藝體繁</vt:lpstr>
      <vt:lpstr>華康娃娃體</vt:lpstr>
      <vt:lpstr>微軟正黑體</vt:lpstr>
      <vt:lpstr>新細明體</vt:lpstr>
      <vt:lpstr>標楷體</vt:lpstr>
      <vt:lpstr>Arial</vt:lpstr>
      <vt:lpstr>Calibri</vt:lpstr>
      <vt:lpstr>Franklin Gothic Book</vt:lpstr>
      <vt:lpstr>Franklin Gothic Medium</vt:lpstr>
      <vt:lpstr>Segoe UI Historic</vt:lpstr>
      <vt:lpstr>Tahoma</vt:lpstr>
      <vt:lpstr>Times New Roman</vt:lpstr>
      <vt:lpstr>Tunga</vt:lpstr>
      <vt:lpstr>Wingdings</vt:lpstr>
      <vt:lpstr>角度</vt:lpstr>
      <vt:lpstr>PowerPoint 簡報</vt:lpstr>
      <vt:lpstr>PowerPoint 簡報</vt:lpstr>
      <vt:lpstr>PowerPoint 簡報</vt:lpstr>
      <vt:lpstr>本 校願景以校訓「孝悌力田」之精神為核心概念，培育本校青年學子「責任          感」 、「榮譽心」、「尊重與關懷」之涵養，面 對現代社會多元產業之            競爭，學校將充實學生相關專業知能之訓練，投入新穎設備與技術奠基              學生務實致用之技能， 並輔導 學生具終生學習之跨域知能與適應能力                  ，期許本校成為台灣東部地區培育農業技術人才之重要搖籃。 </vt:lpstr>
      <vt:lpstr>           學生圖像的願景與實踐</vt:lpstr>
      <vt:lpstr>特色招生理由</vt:lpstr>
      <vt:lpstr>主要三大入學管道</vt:lpstr>
      <vt:lpstr>特殊選才傳喜訊                               114學年度年大學特殊選才甄選初放榜 </vt:lpstr>
      <vt:lpstr>特殊選才傳喜訊                               113學年度年大學特殊選才甄選初放榜</vt:lpstr>
      <vt:lpstr>PowerPoint 簡報</vt:lpstr>
      <vt:lpstr>PowerPoint 簡報</vt:lpstr>
      <vt:lpstr>PowerPoint 簡報</vt:lpstr>
      <vt:lpstr>PowerPoint 簡報</vt:lpstr>
      <vt:lpstr>PowerPoint 簡報</vt:lpstr>
      <vt:lpstr>PowerPoint 簡報</vt:lpstr>
      <vt:lpstr>花蓮高農參加112學年度全國高級中等學校學生農業類技藝競賽～獲得4金6優勝</vt:lpstr>
      <vt:lpstr>112學年度全國專題競賽獲獎無數</vt:lpstr>
      <vt:lpstr>國立花蓮高農勇奪『全國高級中等學校111學年度農業類學生技藝競賽』７金手、3優勝</vt:lpstr>
      <vt:lpstr>本校原舞社112學年度榮獲 花蓮縣學生舞蹈比賽特優 進軍全國賽</vt:lpstr>
      <vt:lpstr>花蓮高農園藝科榮獲「第五屆全國盃青農教育                    蘭花創作佈置競賽」銀質獎</vt:lpstr>
      <vt:lpstr>花蓮高農園藝科榮獲「第五屆全國盃青農教育 蘭花創作佈置競賽」榮獲銀質獎 主題：烽炮詠花韻，臺南四百載～城采芳華   </vt:lpstr>
      <vt:lpstr>PowerPoint 簡報</vt:lpstr>
      <vt:lpstr>PowerPoint 簡報</vt:lpstr>
      <vt:lpstr>PowerPoint 簡報</vt:lpstr>
      <vt:lpstr>PowerPoint 簡報</vt:lpstr>
      <vt:lpstr>PowerPoint 簡報</vt:lpstr>
      <vt:lpstr>113專題實作及創意競賽全國第二名</vt:lpstr>
      <vt:lpstr>113專題實作及創意競賽全國佳作</vt:lpstr>
      <vt:lpstr>113年度第十五屆全國雲端科展成果豐碩</vt:lpstr>
      <vt:lpstr>113年度第十五屆原住民全國雲端科展成果豐碩</vt:lpstr>
      <vt:lpstr>112年度第十四屆全國雲端科展成果豐碩</vt:lpstr>
      <vt:lpstr>111年度第十三屆全國雲端科展成果豐碩</vt:lpstr>
      <vt:lpstr>PowerPoint 簡報</vt:lpstr>
      <vt:lpstr>同時獲得全國決賽佳作</vt:lpstr>
      <vt:lpstr>同時獲得全國決賽佳作</vt:lpstr>
      <vt:lpstr>PowerPoint 簡報</vt:lpstr>
      <vt:lpstr>PowerPoint 簡報</vt:lpstr>
      <vt:lpstr>PowerPoint 簡報</vt:lpstr>
      <vt:lpstr>PowerPoint 簡報</vt:lpstr>
      <vt:lpstr>PowerPoint 簡報</vt:lpstr>
      <vt:lpstr>111年第52屆全國技能競賽北區賽圓滿落幕，成果豐碩： 造園職種三園慶恩、子芸奪金牌，二園翊軒、允衡拿銅牌，花藝二園子瑩和珠寶精工二園昕娣雙佳作，再創科紀錄。 </vt:lpstr>
      <vt:lpstr>111年第52屆全國技能競賽-造園職種金牌(高慶恩+彭子芸)</vt:lpstr>
      <vt:lpstr>111年第52屆全國技能競賽-造園職種佳作(梁翊軒+陳允衡)</vt:lpstr>
      <vt:lpstr>111年第52屆全國技能競賽-造園職類創全壘打紀錄</vt:lpstr>
      <vt:lpstr>PowerPoint 簡報</vt:lpstr>
      <vt:lpstr>PowerPoint 簡報</vt:lpstr>
      <vt:lpstr>花農足球捧回110年度全國中等學校足球冠軍金杯 111學年度獲得全國第四名 </vt:lpstr>
      <vt:lpstr>賀本校田徑隊高三土張博雅同學代表花蓮縣參加110年度全國原住民運動會勇奪女子100公尺（成績11秒84）及400公尺接力（跑第二棒）雙料金牌為校爭光。</vt:lpstr>
      <vt:lpstr>PowerPoint 簡報</vt:lpstr>
      <vt:lpstr>PowerPoint 簡報</vt:lpstr>
      <vt:lpstr>PowerPoint 簡報</vt:lpstr>
      <vt:lpstr>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本校今年招生管道及科別說明</vt:lpstr>
      <vt:lpstr>PowerPoint 簡報</vt:lpstr>
      <vt:lpstr>PowerPoint 簡報</vt:lpstr>
      <vt:lpstr>六、學群與科別~資料處理科特色</vt:lpstr>
      <vt:lpstr>六、學群與科別~資料處理科學生未來展望</vt:lpstr>
      <vt:lpstr>PowerPoint 簡報</vt:lpstr>
      <vt:lpstr>本校今年特色招生並沒有資料處理科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HLAUser</dc:creator>
  <cp:lastModifiedBy>USER</cp:lastModifiedBy>
  <cp:revision>152</cp:revision>
  <dcterms:created xsi:type="dcterms:W3CDTF">2018-07-30T07:40:31Z</dcterms:created>
  <dcterms:modified xsi:type="dcterms:W3CDTF">2025-02-20T07:59:41Z</dcterms:modified>
</cp:coreProperties>
</file>